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02" r:id="rId3"/>
    <p:sldId id="403" r:id="rId4"/>
    <p:sldId id="405" r:id="rId5"/>
    <p:sldId id="407" r:id="rId6"/>
    <p:sldId id="408" r:id="rId7"/>
    <p:sldId id="404" r:id="rId8"/>
    <p:sldId id="409" r:id="rId9"/>
    <p:sldId id="410" r:id="rId10"/>
    <p:sldId id="411" r:id="rId11"/>
    <p:sldId id="412" r:id="rId12"/>
    <p:sldId id="413" r:id="rId13"/>
    <p:sldId id="262" r:id="rId1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 Gržibovska" initials="IG" lastIdx="0" clrIdx="0">
    <p:extLst>
      <p:ext uri="{19B8F6BF-5375-455C-9EA6-DF929625EA0E}">
        <p15:presenceInfo xmlns:p15="http://schemas.microsoft.com/office/powerpoint/2012/main" userId="S-1-5-21-2498500746-1403542145-1811301931-3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CAF"/>
    <a:srgbClr val="003366"/>
    <a:srgbClr val="012269"/>
    <a:srgbClr val="FFFF75"/>
    <a:srgbClr val="FFFF66"/>
    <a:srgbClr val="4990F9"/>
    <a:srgbClr val="000000"/>
    <a:srgbClr val="35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68" autoAdjust="0"/>
    <p:restoredTop sz="93883" autoAdjust="0"/>
  </p:normalViewPr>
  <p:slideViewPr>
    <p:cSldViewPr snapToGrid="0">
      <p:cViewPr varScale="1">
        <p:scale>
          <a:sx n="64" d="100"/>
          <a:sy n="64" d="100"/>
        </p:scale>
        <p:origin x="2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42F0A-E002-40BE-8C39-1D0BFECEE094}" type="doc">
      <dgm:prSet loTypeId="urn:microsoft.com/office/officeart/2005/8/layout/radial5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lv-LV"/>
        </a:p>
      </dgm:t>
    </dgm:pt>
    <dgm:pt modelId="{3600C145-E8F5-407B-9726-65847E22C454}">
      <dgm:prSet phldrT="[Text]" custT="1"/>
      <dgm:spPr>
        <a:solidFill>
          <a:srgbClr val="342164"/>
        </a:solidFill>
      </dgm:spPr>
      <dgm:t>
        <a:bodyPr lIns="0" rIns="0"/>
        <a:lstStyle/>
        <a:p>
          <a:pPr marL="0" indent="0"/>
          <a:r>
            <a:rPr lang="lv-LV" sz="800" b="1" dirty="0">
              <a:latin typeface="Verdana" panose="020B0604030504040204" pitchFamily="34" charset="0"/>
              <a:ea typeface="Verdana" panose="020B0604030504040204" pitchFamily="34" charset="0"/>
            </a:rPr>
            <a:t>Reģistrācijas riski</a:t>
          </a:r>
        </a:p>
      </dgm:t>
    </dgm:pt>
    <dgm:pt modelId="{E9DBA734-9008-4D1C-A06B-24899C1AB2D5}" type="parTrans" cxnId="{B8103593-A013-4C0D-A59D-7A24D05D1466}">
      <dgm:prSet custT="1"/>
      <dgm:spPr>
        <a:solidFill>
          <a:srgbClr val="342164"/>
        </a:solidFill>
      </dgm:spPr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F894FF4-ECDF-4D1F-B4F8-75D107490325}" type="sibTrans" cxnId="{B8103593-A013-4C0D-A59D-7A24D05D1466}">
      <dgm:prSet/>
      <dgm:spPr/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651DAEE-F24E-4E50-BAB9-E6CF8939A342}">
      <dgm:prSet phldrT="[Text]" custT="1"/>
      <dgm:spPr>
        <a:solidFill>
          <a:srgbClr val="342164"/>
        </a:solidFill>
      </dgm:spPr>
      <dgm:t>
        <a:bodyPr lIns="0" rIns="0"/>
        <a:lstStyle/>
        <a:p>
          <a:r>
            <a:rPr lang="lv-LV" sz="800" b="1" dirty="0">
              <a:latin typeface="Verdana" panose="020B0604030504040204" pitchFamily="34" charset="0"/>
              <a:ea typeface="Verdana" panose="020B0604030504040204" pitchFamily="34" charset="0"/>
            </a:rPr>
            <a:t>Deklarāciju iesniegšanas disciplīna</a:t>
          </a:r>
        </a:p>
      </dgm:t>
    </dgm:pt>
    <dgm:pt modelId="{77D25BD8-30D2-4BA8-98AC-0C7B722EEB37}" type="parTrans" cxnId="{57211D87-B453-4F14-BA7C-45524E93AC58}">
      <dgm:prSet custT="1"/>
      <dgm:spPr>
        <a:solidFill>
          <a:srgbClr val="342164"/>
        </a:solidFill>
      </dgm:spPr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807364-77FD-4A9A-BC11-CC4234071361}" type="sibTrans" cxnId="{57211D87-B453-4F14-BA7C-45524E93AC58}">
      <dgm:prSet/>
      <dgm:spPr/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FD2C1E9-D84B-4719-BEAE-22A23F0FA567}">
      <dgm:prSet phldrT="[Text]" custT="1"/>
      <dgm:spPr>
        <a:solidFill>
          <a:srgbClr val="342164"/>
        </a:solidFill>
      </dgm:spPr>
      <dgm:t>
        <a:bodyPr lIns="0" rIns="0"/>
        <a:lstStyle/>
        <a:p>
          <a:r>
            <a:rPr lang="lv-LV" sz="800" b="1" dirty="0">
              <a:latin typeface="Verdana" panose="020B0604030504040204" pitchFamily="34" charset="0"/>
              <a:ea typeface="Verdana" panose="020B0604030504040204" pitchFamily="34" charset="0"/>
            </a:rPr>
            <a:t>Nodokļu </a:t>
          </a:r>
          <a:br>
            <a:rPr lang="lv-LV" sz="800" b="1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sz="800" b="1" dirty="0">
              <a:latin typeface="Verdana" panose="020B0604030504040204" pitchFamily="34" charset="0"/>
              <a:ea typeface="Verdana" panose="020B0604030504040204" pitchFamily="34" charset="0"/>
            </a:rPr>
            <a:t>parāds</a:t>
          </a:r>
        </a:p>
      </dgm:t>
    </dgm:pt>
    <dgm:pt modelId="{7590424B-0DF3-40AF-AC54-AD717D556766}" type="parTrans" cxnId="{5D1FA3DE-2843-46ED-9088-73BC85937E87}">
      <dgm:prSet custT="1"/>
      <dgm:spPr>
        <a:solidFill>
          <a:srgbClr val="342164"/>
        </a:solidFill>
      </dgm:spPr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D147169-7411-4CF6-AD25-86DF93C452D5}" type="sibTrans" cxnId="{5D1FA3DE-2843-46ED-9088-73BC85937E87}">
      <dgm:prSet/>
      <dgm:spPr/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AF665E1-73DE-467D-B017-E04B4ACEFA5C}">
      <dgm:prSet phldrT="[Text]" custT="1"/>
      <dgm:spPr>
        <a:solidFill>
          <a:srgbClr val="342164"/>
        </a:solidFill>
      </dgm:spPr>
      <dgm:t>
        <a:bodyPr lIns="0" rIns="0"/>
        <a:lstStyle/>
        <a:p>
          <a:r>
            <a:rPr lang="lv-LV" sz="800" b="1" dirty="0">
              <a:latin typeface="Verdana" panose="020B0604030504040204" pitchFamily="34" charset="0"/>
              <a:ea typeface="Verdana" panose="020B0604030504040204" pitchFamily="34" charset="0"/>
            </a:rPr>
            <a:t>Darba </a:t>
          </a:r>
          <a:br>
            <a:rPr lang="lv-LV" sz="800" b="1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sz="800" b="1" dirty="0">
              <a:latin typeface="Verdana" panose="020B0604030504040204" pitchFamily="34" charset="0"/>
              <a:ea typeface="Verdana" panose="020B0604030504040204" pitchFamily="34" charset="0"/>
            </a:rPr>
            <a:t>samaksa</a:t>
          </a:r>
        </a:p>
      </dgm:t>
    </dgm:pt>
    <dgm:pt modelId="{89ACE9A0-A7D5-479A-BBD3-11DF36A9368B}" type="parTrans" cxnId="{A6C334B3-47BD-44B8-9C6C-4E7AF21A997A}">
      <dgm:prSet custT="1"/>
      <dgm:spPr>
        <a:solidFill>
          <a:srgbClr val="342164"/>
        </a:solidFill>
      </dgm:spPr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55749E5-1A92-47DF-A8CB-D1EDC498409A}" type="sibTrans" cxnId="{A6C334B3-47BD-44B8-9C6C-4E7AF21A997A}">
      <dgm:prSet/>
      <dgm:spPr/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7677D65-E723-407E-9A3B-2712F9EB66E3}">
      <dgm:prSet phldrT="[Text]" custT="1"/>
      <dgm:spPr>
        <a:solidFill>
          <a:srgbClr val="342164"/>
        </a:solidFill>
      </dgm:spPr>
      <dgm:t>
        <a:bodyPr lIns="0" rIns="0"/>
        <a:lstStyle/>
        <a:p>
          <a:pPr marL="0" indent="0">
            <a:tabLst>
              <a:tab pos="1165225" algn="l"/>
            </a:tabLst>
          </a:pPr>
          <a:r>
            <a:rPr lang="lv-LV" sz="800" b="1" dirty="0">
              <a:latin typeface="Verdana" panose="020B0604030504040204" pitchFamily="34" charset="0"/>
              <a:ea typeface="Verdana" panose="020B0604030504040204" pitchFamily="34" charset="0"/>
            </a:rPr>
            <a:t>Nodokļu administrēšanas procesu rezultāti</a:t>
          </a:r>
        </a:p>
      </dgm:t>
    </dgm:pt>
    <dgm:pt modelId="{22B5FF75-6CA7-4B3B-9650-14BD19F671C7}" type="parTrans" cxnId="{A23A0D7C-01C5-4A39-99A2-A45C5AE0C0BD}">
      <dgm:prSet custT="1"/>
      <dgm:spPr>
        <a:solidFill>
          <a:srgbClr val="342164"/>
        </a:solidFill>
      </dgm:spPr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400582F-05CE-4477-B295-8DFF74B3C932}" type="sibTrans" cxnId="{A23A0D7C-01C5-4A39-99A2-A45C5AE0C0BD}">
      <dgm:prSet/>
      <dgm:spPr/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8F4E1CF-02F7-4FA1-9655-7BBD893F6421}">
      <dgm:prSet phldrT="[Text]" custT="1"/>
      <dgm:spPr>
        <a:solidFill>
          <a:srgbClr val="342164"/>
        </a:solidFill>
      </dgm:spPr>
      <dgm:t>
        <a:bodyPr lIns="0" rIns="0"/>
        <a:lstStyle/>
        <a:p>
          <a:r>
            <a:rPr lang="lv-LV" sz="800" b="1" dirty="0">
              <a:latin typeface="Verdana" panose="020B0604030504040204" pitchFamily="34" charset="0"/>
              <a:ea typeface="Verdana" panose="020B0604030504040204" pitchFamily="34" charset="0"/>
            </a:rPr>
            <a:t>Nodokļu deklarēšanas riski*</a:t>
          </a:r>
        </a:p>
      </dgm:t>
    </dgm:pt>
    <dgm:pt modelId="{E2CB7A39-BD20-4D29-A9B7-B804B0A384CE}" type="parTrans" cxnId="{91F87731-8B09-49B4-A2EC-2557BC1B8DAA}">
      <dgm:prSet custT="1"/>
      <dgm:spPr>
        <a:solidFill>
          <a:srgbClr val="342164"/>
        </a:solidFill>
      </dgm:spPr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57A3FE7-D730-4CCB-B850-1E1CE6584E5E}" type="sibTrans" cxnId="{91F87731-8B09-49B4-A2EC-2557BC1B8DAA}">
      <dgm:prSet/>
      <dgm:spPr/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E611533-9FCA-40CD-B44F-4A4EB0FFCB79}">
      <dgm:prSet phldrT="[Text]" custT="1"/>
      <dgm:spPr>
        <a:solidFill>
          <a:srgbClr val="342164"/>
        </a:solidFill>
      </dgm:spPr>
      <dgm:t>
        <a:bodyPr lIns="0" tIns="0" rIns="0"/>
        <a:lstStyle/>
        <a:p>
          <a:r>
            <a:rPr lang="lv-LV" sz="800" b="1" dirty="0">
              <a:latin typeface="Verdana" panose="020B0604030504040204" pitchFamily="34" charset="0"/>
              <a:ea typeface="Verdana" panose="020B0604030504040204" pitchFamily="34" charset="0"/>
            </a:rPr>
            <a:t>Saimnieciskās darbības </a:t>
          </a:r>
          <a:br>
            <a:rPr lang="lv-LV" sz="800" b="1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sz="800" b="1" dirty="0">
              <a:latin typeface="Verdana" panose="020B0604030504040204" pitchFamily="34" charset="0"/>
              <a:ea typeface="Verdana" panose="020B0604030504040204" pitchFamily="34" charset="0"/>
            </a:rPr>
            <a:t>rādītāji</a:t>
          </a:r>
        </a:p>
      </dgm:t>
    </dgm:pt>
    <dgm:pt modelId="{FB67B9CF-7BF4-4808-9A2D-1B19C090D5D9}" type="sibTrans" cxnId="{853240FD-FCD5-474A-8438-8A129363C737}">
      <dgm:prSet/>
      <dgm:spPr/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2F294C0-4C4F-4FA0-9E46-87E60DCF980A}" type="parTrans" cxnId="{853240FD-FCD5-474A-8438-8A129363C737}">
      <dgm:prSet custT="1"/>
      <dgm:spPr>
        <a:solidFill>
          <a:srgbClr val="342164"/>
        </a:solidFill>
      </dgm:spPr>
      <dgm:t>
        <a:bodyPr/>
        <a:lstStyle/>
        <a:p>
          <a:endParaRPr lang="lv-LV" sz="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C18EF9A-63F2-4087-AEEE-486AF3B4DCEB}">
      <dgm:prSet phldrT="[Text]" custT="1"/>
      <dgm:spPr>
        <a:solidFill>
          <a:srgbClr val="D32837">
            <a:alpha val="0"/>
          </a:srgbClr>
        </a:solidFill>
        <a:ln>
          <a:noFill/>
        </a:ln>
      </dgm:spPr>
      <dgm:t>
        <a:bodyPr/>
        <a:lstStyle/>
        <a:p>
          <a:r>
            <a:rPr lang="lv-LV" sz="1050" b="1" dirty="0">
              <a:latin typeface="Verdana" panose="020B0604030504040204" pitchFamily="34" charset="0"/>
              <a:ea typeface="Verdana" panose="020B0604030504040204" pitchFamily="34" charset="0"/>
            </a:rPr>
            <a:t>Kopējais reitinga novērtējums</a:t>
          </a:r>
        </a:p>
      </dgm:t>
    </dgm:pt>
    <dgm:pt modelId="{6E6D64CA-86AA-4802-A486-928DF824DAB7}" type="sibTrans" cxnId="{221BF5C8-F709-48BE-8ADC-6300F6A6D4D5}">
      <dgm:prSet/>
      <dgm:spPr/>
      <dgm:t>
        <a:bodyPr/>
        <a:lstStyle/>
        <a:p>
          <a:endParaRPr lang="lv-LV" sz="9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0E15AA7-9FFE-486A-BF6A-7CA75E94058F}" type="parTrans" cxnId="{221BF5C8-F709-48BE-8ADC-6300F6A6D4D5}">
      <dgm:prSet/>
      <dgm:spPr/>
      <dgm:t>
        <a:bodyPr/>
        <a:lstStyle/>
        <a:p>
          <a:endParaRPr lang="lv-LV" sz="9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BBB2F83-CB2B-4952-939C-2E614CDF045A}" type="pres">
      <dgm:prSet presAssocID="{8E942F0A-E002-40BE-8C39-1D0BFECEE0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E31F5A-E135-42C6-A933-81338567890F}" type="pres">
      <dgm:prSet presAssocID="{DC18EF9A-63F2-4087-AEEE-486AF3B4DCEB}" presName="centerShape" presStyleLbl="node0" presStyleIdx="0" presStyleCnt="1" custScaleX="118797" custScaleY="113890" custLinFactNeighborX="118" custLinFactNeighborY="-1503"/>
      <dgm:spPr/>
    </dgm:pt>
    <dgm:pt modelId="{63604158-FD9D-4EE5-A5E9-92432F773517}" type="pres">
      <dgm:prSet presAssocID="{E9DBA734-9008-4D1C-A06B-24899C1AB2D5}" presName="parTrans" presStyleLbl="sibTrans2D1" presStyleIdx="0" presStyleCnt="7" custAng="10800000" custScaleX="245379" custLinFactNeighborX="-79828"/>
      <dgm:spPr/>
    </dgm:pt>
    <dgm:pt modelId="{22464D0A-EFA0-4FCD-A4D3-77FFD617E00A}" type="pres">
      <dgm:prSet presAssocID="{E9DBA734-9008-4D1C-A06B-24899C1AB2D5}" presName="connectorText" presStyleLbl="sibTrans2D1" presStyleIdx="0" presStyleCnt="7"/>
      <dgm:spPr/>
    </dgm:pt>
    <dgm:pt modelId="{F4324828-EBD3-45CB-B757-43F17F9EAC51}" type="pres">
      <dgm:prSet presAssocID="{3600C145-E8F5-407B-9726-65847E22C454}" presName="node" presStyleLbl="node1" presStyleIdx="0" presStyleCnt="7" custScaleX="98215" custScaleY="98215" custRadScaleRad="87467" custRadScaleInc="247617">
        <dgm:presLayoutVars>
          <dgm:bulletEnabled val="1"/>
        </dgm:presLayoutVars>
      </dgm:prSet>
      <dgm:spPr/>
    </dgm:pt>
    <dgm:pt modelId="{4FF684A8-42AE-4657-A3E5-C4B2DACCADF1}" type="pres">
      <dgm:prSet presAssocID="{77D25BD8-30D2-4BA8-98AC-0C7B722EEB37}" presName="parTrans" presStyleLbl="sibTrans2D1" presStyleIdx="1" presStyleCnt="7" custAng="10800611" custScaleX="268161" custLinFactNeighborX="-45219" custLinFactNeighborY="-10764"/>
      <dgm:spPr/>
    </dgm:pt>
    <dgm:pt modelId="{35B57242-33D6-49B0-8448-333146D3A88F}" type="pres">
      <dgm:prSet presAssocID="{77D25BD8-30D2-4BA8-98AC-0C7B722EEB37}" presName="connectorText" presStyleLbl="sibTrans2D1" presStyleIdx="1" presStyleCnt="7"/>
      <dgm:spPr/>
    </dgm:pt>
    <dgm:pt modelId="{B0AD77CE-10A9-47ED-87AD-4ED0941D3DC2}" type="pres">
      <dgm:prSet presAssocID="{2651DAEE-F24E-4E50-BAB9-E6CF8939A342}" presName="node" presStyleLbl="node1" presStyleIdx="1" presStyleCnt="7" custScaleX="98215" custScaleY="98215" custRadScaleRad="84166" custRadScaleInc="238185">
        <dgm:presLayoutVars>
          <dgm:bulletEnabled val="1"/>
        </dgm:presLayoutVars>
      </dgm:prSet>
      <dgm:spPr/>
    </dgm:pt>
    <dgm:pt modelId="{56C6AA92-F285-438E-B2F6-43A1B2E6C297}" type="pres">
      <dgm:prSet presAssocID="{7590424B-0DF3-40AF-AC54-AD717D556766}" presName="parTrans" presStyleLbl="sibTrans2D1" presStyleIdx="2" presStyleCnt="7" custAng="10951405" custScaleX="453570" custLinFactNeighborY="-21402"/>
      <dgm:spPr/>
    </dgm:pt>
    <dgm:pt modelId="{FC9D295F-F29D-42E9-AB39-D263CCE7BF10}" type="pres">
      <dgm:prSet presAssocID="{7590424B-0DF3-40AF-AC54-AD717D556766}" presName="connectorText" presStyleLbl="sibTrans2D1" presStyleIdx="2" presStyleCnt="7"/>
      <dgm:spPr/>
    </dgm:pt>
    <dgm:pt modelId="{4354D471-40FE-452B-A5A0-73222B673E47}" type="pres">
      <dgm:prSet presAssocID="{4FD2C1E9-D84B-4719-BEAE-22A23F0FA567}" presName="node" presStyleLbl="node1" presStyleIdx="2" presStyleCnt="7" custAng="60000" custScaleX="98215" custScaleY="98215" custRadScaleRad="77345" custRadScaleInc="245648">
        <dgm:presLayoutVars>
          <dgm:bulletEnabled val="1"/>
        </dgm:presLayoutVars>
      </dgm:prSet>
      <dgm:spPr/>
    </dgm:pt>
    <dgm:pt modelId="{D4C21DC8-2967-4C9A-B891-9E72E1AC6E62}" type="pres">
      <dgm:prSet presAssocID="{89ACE9A0-A7D5-479A-BBD3-11DF36A9368B}" presName="parTrans" presStyleLbl="sibTrans2D1" presStyleIdx="3" presStyleCnt="7" custAng="10707659" custScaleX="201483" custLinFactNeighborX="22268" custLinFactNeighborY="-13651"/>
      <dgm:spPr/>
    </dgm:pt>
    <dgm:pt modelId="{AA1927A7-B1F2-438F-8922-C82EEFF52A68}" type="pres">
      <dgm:prSet presAssocID="{89ACE9A0-A7D5-479A-BBD3-11DF36A9368B}" presName="connectorText" presStyleLbl="sibTrans2D1" presStyleIdx="3" presStyleCnt="7"/>
      <dgm:spPr/>
    </dgm:pt>
    <dgm:pt modelId="{42F7548F-EDFF-40BF-96D6-70636F17AC6C}" type="pres">
      <dgm:prSet presAssocID="{5AF665E1-73DE-467D-B017-E04B4ACEFA5C}" presName="node" presStyleLbl="node1" presStyleIdx="3" presStyleCnt="7" custScaleX="98287" custScaleY="98215" custRadScaleRad="82446" custRadScaleInc="268789">
        <dgm:presLayoutVars>
          <dgm:bulletEnabled val="1"/>
        </dgm:presLayoutVars>
      </dgm:prSet>
      <dgm:spPr/>
    </dgm:pt>
    <dgm:pt modelId="{50CAD7A0-C59F-4454-A6A8-CC75968C1FD6}" type="pres">
      <dgm:prSet presAssocID="{B2F294C0-4C4F-4FA0-9E46-87E60DCF980A}" presName="parTrans" presStyleLbl="sibTrans2D1" presStyleIdx="4" presStyleCnt="7" custAng="10753035" custScaleX="124180"/>
      <dgm:spPr/>
    </dgm:pt>
    <dgm:pt modelId="{A33A56D4-0A9A-4882-BDE3-3B6EB2FA0C8D}" type="pres">
      <dgm:prSet presAssocID="{B2F294C0-4C4F-4FA0-9E46-87E60DCF980A}" presName="connectorText" presStyleLbl="sibTrans2D1" presStyleIdx="4" presStyleCnt="7"/>
      <dgm:spPr/>
    </dgm:pt>
    <dgm:pt modelId="{1D806D5F-1DDB-4C56-9551-DB615F493F9F}" type="pres">
      <dgm:prSet presAssocID="{1E611533-9FCA-40CD-B44F-4A4EB0FFCB79}" presName="node" presStyleLbl="node1" presStyleIdx="4" presStyleCnt="7" custScaleX="95086" custScaleY="95086" custRadScaleRad="94620" custRadScaleInc="270647">
        <dgm:presLayoutVars>
          <dgm:bulletEnabled val="1"/>
        </dgm:presLayoutVars>
      </dgm:prSet>
      <dgm:spPr/>
    </dgm:pt>
    <dgm:pt modelId="{530FBA90-580A-4105-87AC-3F0FF008DAE8}" type="pres">
      <dgm:prSet presAssocID="{22B5FF75-6CA7-4B3B-9650-14BD19F671C7}" presName="parTrans" presStyleLbl="sibTrans2D1" presStyleIdx="5" presStyleCnt="7" custAng="10728511" custScaleX="158638" custLinFactNeighborY="3588"/>
      <dgm:spPr/>
    </dgm:pt>
    <dgm:pt modelId="{2BC87CA0-E893-4F29-BDB0-6D517B2FDD86}" type="pres">
      <dgm:prSet presAssocID="{22B5FF75-6CA7-4B3B-9650-14BD19F671C7}" presName="connectorText" presStyleLbl="sibTrans2D1" presStyleIdx="5" presStyleCnt="7"/>
      <dgm:spPr/>
    </dgm:pt>
    <dgm:pt modelId="{00B9B7B8-EFEB-4460-9D9E-9297795E7BFF}" type="pres">
      <dgm:prSet presAssocID="{E7677D65-E723-407E-9A3B-2712F9EB66E3}" presName="node" presStyleLbl="node1" presStyleIdx="5" presStyleCnt="7" custScaleX="103901" custScaleY="101698" custRadScaleRad="90801" custRadScaleInc="265119">
        <dgm:presLayoutVars>
          <dgm:bulletEnabled val="1"/>
        </dgm:presLayoutVars>
      </dgm:prSet>
      <dgm:spPr/>
    </dgm:pt>
    <dgm:pt modelId="{088C38A1-FE82-4D81-ABD7-4A8DC9BA1495}" type="pres">
      <dgm:prSet presAssocID="{E2CB7A39-BD20-4D29-A9B7-B804B0A384CE}" presName="parTrans" presStyleLbl="sibTrans2D1" presStyleIdx="6" presStyleCnt="7" custAng="11027395" custScaleX="168502" custLinFactNeighborY="5340"/>
      <dgm:spPr/>
    </dgm:pt>
    <dgm:pt modelId="{D62DD5D5-0A9E-42AB-A29A-D6536161259C}" type="pres">
      <dgm:prSet presAssocID="{E2CB7A39-BD20-4D29-A9B7-B804B0A384CE}" presName="connectorText" presStyleLbl="sibTrans2D1" presStyleIdx="6" presStyleCnt="7"/>
      <dgm:spPr/>
    </dgm:pt>
    <dgm:pt modelId="{6346C498-4EB5-4F59-920F-196BF54D5130}" type="pres">
      <dgm:prSet presAssocID="{68F4E1CF-02F7-4FA1-9655-7BBD893F6421}" presName="node" presStyleLbl="node1" presStyleIdx="6" presStyleCnt="7" custScaleX="95770" custScaleY="95770" custRadScaleRad="91887" custRadScaleInc="259175">
        <dgm:presLayoutVars>
          <dgm:bulletEnabled val="1"/>
        </dgm:presLayoutVars>
      </dgm:prSet>
      <dgm:spPr/>
    </dgm:pt>
  </dgm:ptLst>
  <dgm:cxnLst>
    <dgm:cxn modelId="{7CC20002-20FF-420A-B6F1-03E86F378616}" type="presOf" srcId="{22B5FF75-6CA7-4B3B-9650-14BD19F671C7}" destId="{530FBA90-580A-4105-87AC-3F0FF008DAE8}" srcOrd="0" destOrd="0" presId="urn:microsoft.com/office/officeart/2005/8/layout/radial5"/>
    <dgm:cxn modelId="{D32CE30E-EFE2-41F8-B912-9026732AC5AA}" type="presOf" srcId="{B2F294C0-4C4F-4FA0-9E46-87E60DCF980A}" destId="{50CAD7A0-C59F-4454-A6A8-CC75968C1FD6}" srcOrd="0" destOrd="0" presId="urn:microsoft.com/office/officeart/2005/8/layout/radial5"/>
    <dgm:cxn modelId="{7262261A-6CE7-4CDD-89A9-227968B194D7}" type="presOf" srcId="{B2F294C0-4C4F-4FA0-9E46-87E60DCF980A}" destId="{A33A56D4-0A9A-4882-BDE3-3B6EB2FA0C8D}" srcOrd="1" destOrd="0" presId="urn:microsoft.com/office/officeart/2005/8/layout/radial5"/>
    <dgm:cxn modelId="{3B3F4A25-6EB5-4BE4-BECA-7983FA7858C0}" type="presOf" srcId="{22B5FF75-6CA7-4B3B-9650-14BD19F671C7}" destId="{2BC87CA0-E893-4F29-BDB0-6D517B2FDD86}" srcOrd="1" destOrd="0" presId="urn:microsoft.com/office/officeart/2005/8/layout/radial5"/>
    <dgm:cxn modelId="{6A1E9129-5C43-4F7F-80DA-2A8405E930F0}" type="presOf" srcId="{DC18EF9A-63F2-4087-AEEE-486AF3B4DCEB}" destId="{68E31F5A-E135-42C6-A933-81338567890F}" srcOrd="0" destOrd="0" presId="urn:microsoft.com/office/officeart/2005/8/layout/radial5"/>
    <dgm:cxn modelId="{91F87731-8B09-49B4-A2EC-2557BC1B8DAA}" srcId="{DC18EF9A-63F2-4087-AEEE-486AF3B4DCEB}" destId="{68F4E1CF-02F7-4FA1-9655-7BBD893F6421}" srcOrd="6" destOrd="0" parTransId="{E2CB7A39-BD20-4D29-A9B7-B804B0A384CE}" sibTransId="{057A3FE7-D730-4CCB-B850-1E1CE6584E5E}"/>
    <dgm:cxn modelId="{982D7142-12EC-4A00-B30D-FDEDA8239E67}" type="presOf" srcId="{5AF665E1-73DE-467D-B017-E04B4ACEFA5C}" destId="{42F7548F-EDFF-40BF-96D6-70636F17AC6C}" srcOrd="0" destOrd="0" presId="urn:microsoft.com/office/officeart/2005/8/layout/radial5"/>
    <dgm:cxn modelId="{E8BCD04B-A6D8-4517-9A2B-9351C62F8143}" type="presOf" srcId="{2651DAEE-F24E-4E50-BAB9-E6CF8939A342}" destId="{B0AD77CE-10A9-47ED-87AD-4ED0941D3DC2}" srcOrd="0" destOrd="0" presId="urn:microsoft.com/office/officeart/2005/8/layout/radial5"/>
    <dgm:cxn modelId="{5A89204C-BAB2-4FC6-9250-E3E3F54FD47E}" type="presOf" srcId="{1E611533-9FCA-40CD-B44F-4A4EB0FFCB79}" destId="{1D806D5F-1DDB-4C56-9551-DB615F493F9F}" srcOrd="0" destOrd="0" presId="urn:microsoft.com/office/officeart/2005/8/layout/radial5"/>
    <dgm:cxn modelId="{D241A777-2570-4DE0-BE28-6F284F0147A3}" type="presOf" srcId="{E7677D65-E723-407E-9A3B-2712F9EB66E3}" destId="{00B9B7B8-EFEB-4460-9D9E-9297795E7BFF}" srcOrd="0" destOrd="0" presId="urn:microsoft.com/office/officeart/2005/8/layout/radial5"/>
    <dgm:cxn modelId="{E5CDCE7A-C6FE-4497-91DA-8776527054BF}" type="presOf" srcId="{4FD2C1E9-D84B-4719-BEAE-22A23F0FA567}" destId="{4354D471-40FE-452B-A5A0-73222B673E47}" srcOrd="0" destOrd="0" presId="urn:microsoft.com/office/officeart/2005/8/layout/radial5"/>
    <dgm:cxn modelId="{A23A0D7C-01C5-4A39-99A2-A45C5AE0C0BD}" srcId="{DC18EF9A-63F2-4087-AEEE-486AF3B4DCEB}" destId="{E7677D65-E723-407E-9A3B-2712F9EB66E3}" srcOrd="5" destOrd="0" parTransId="{22B5FF75-6CA7-4B3B-9650-14BD19F671C7}" sibTransId="{F400582F-05CE-4477-B295-8DFF74B3C932}"/>
    <dgm:cxn modelId="{0B761F7D-F5BD-4B15-9398-1E5C03F0909B}" type="presOf" srcId="{89ACE9A0-A7D5-479A-BBD3-11DF36A9368B}" destId="{D4C21DC8-2967-4C9A-B891-9E72E1AC6E62}" srcOrd="0" destOrd="0" presId="urn:microsoft.com/office/officeart/2005/8/layout/radial5"/>
    <dgm:cxn modelId="{57211D87-B453-4F14-BA7C-45524E93AC58}" srcId="{DC18EF9A-63F2-4087-AEEE-486AF3B4DCEB}" destId="{2651DAEE-F24E-4E50-BAB9-E6CF8939A342}" srcOrd="1" destOrd="0" parTransId="{77D25BD8-30D2-4BA8-98AC-0C7B722EEB37}" sibTransId="{F6807364-77FD-4A9A-BC11-CC4234071361}"/>
    <dgm:cxn modelId="{E985C387-6275-4605-AFEC-7B98A05CD70E}" type="presOf" srcId="{7590424B-0DF3-40AF-AC54-AD717D556766}" destId="{56C6AA92-F285-438E-B2F6-43A1B2E6C297}" srcOrd="0" destOrd="0" presId="urn:microsoft.com/office/officeart/2005/8/layout/radial5"/>
    <dgm:cxn modelId="{22F75C8E-E6ED-4AB9-8CA4-A737EF0E6877}" type="presOf" srcId="{68F4E1CF-02F7-4FA1-9655-7BBD893F6421}" destId="{6346C498-4EB5-4F59-920F-196BF54D5130}" srcOrd="0" destOrd="0" presId="urn:microsoft.com/office/officeart/2005/8/layout/radial5"/>
    <dgm:cxn modelId="{AC332493-43F3-4E36-BF9D-897207BE35DE}" type="presOf" srcId="{E2CB7A39-BD20-4D29-A9B7-B804B0A384CE}" destId="{088C38A1-FE82-4D81-ABD7-4A8DC9BA1495}" srcOrd="0" destOrd="0" presId="urn:microsoft.com/office/officeart/2005/8/layout/radial5"/>
    <dgm:cxn modelId="{B8103593-A013-4C0D-A59D-7A24D05D1466}" srcId="{DC18EF9A-63F2-4087-AEEE-486AF3B4DCEB}" destId="{3600C145-E8F5-407B-9726-65847E22C454}" srcOrd="0" destOrd="0" parTransId="{E9DBA734-9008-4D1C-A06B-24899C1AB2D5}" sibTransId="{3F894FF4-ECDF-4D1F-B4F8-75D107490325}"/>
    <dgm:cxn modelId="{65E955A6-AB5D-4A17-B6C2-5558ADDBB6CC}" type="presOf" srcId="{77D25BD8-30D2-4BA8-98AC-0C7B722EEB37}" destId="{4FF684A8-42AE-4657-A3E5-C4B2DACCADF1}" srcOrd="0" destOrd="0" presId="urn:microsoft.com/office/officeart/2005/8/layout/radial5"/>
    <dgm:cxn modelId="{5C01F3B1-15DA-45D3-9B70-E1CE4F8613EF}" type="presOf" srcId="{E2CB7A39-BD20-4D29-A9B7-B804B0A384CE}" destId="{D62DD5D5-0A9E-42AB-A29A-D6536161259C}" srcOrd="1" destOrd="0" presId="urn:microsoft.com/office/officeart/2005/8/layout/radial5"/>
    <dgm:cxn modelId="{A6C334B3-47BD-44B8-9C6C-4E7AF21A997A}" srcId="{DC18EF9A-63F2-4087-AEEE-486AF3B4DCEB}" destId="{5AF665E1-73DE-467D-B017-E04B4ACEFA5C}" srcOrd="3" destOrd="0" parTransId="{89ACE9A0-A7D5-479A-BBD3-11DF36A9368B}" sibTransId="{D55749E5-1A92-47DF-A8CB-D1EDC498409A}"/>
    <dgm:cxn modelId="{729B53BA-3DD5-4F7A-9D25-5FE0FE930D3A}" type="presOf" srcId="{7590424B-0DF3-40AF-AC54-AD717D556766}" destId="{FC9D295F-F29D-42E9-AB39-D263CCE7BF10}" srcOrd="1" destOrd="0" presId="urn:microsoft.com/office/officeart/2005/8/layout/radial5"/>
    <dgm:cxn modelId="{C42994C1-4E38-486B-9CCF-8A2F5EF11A31}" type="presOf" srcId="{3600C145-E8F5-407B-9726-65847E22C454}" destId="{F4324828-EBD3-45CB-B757-43F17F9EAC51}" srcOrd="0" destOrd="0" presId="urn:microsoft.com/office/officeart/2005/8/layout/radial5"/>
    <dgm:cxn modelId="{18A1C7C3-3738-4767-B4FB-506D90B2137C}" type="presOf" srcId="{89ACE9A0-A7D5-479A-BBD3-11DF36A9368B}" destId="{AA1927A7-B1F2-438F-8922-C82EEFF52A68}" srcOrd="1" destOrd="0" presId="urn:microsoft.com/office/officeart/2005/8/layout/radial5"/>
    <dgm:cxn modelId="{221BF5C8-F709-48BE-8ADC-6300F6A6D4D5}" srcId="{8E942F0A-E002-40BE-8C39-1D0BFECEE094}" destId="{DC18EF9A-63F2-4087-AEEE-486AF3B4DCEB}" srcOrd="0" destOrd="0" parTransId="{C0E15AA7-9FFE-486A-BF6A-7CA75E94058F}" sibTransId="{6E6D64CA-86AA-4802-A486-928DF824DAB7}"/>
    <dgm:cxn modelId="{2A37FDCA-BB3E-4175-AD12-8950A983085B}" type="presOf" srcId="{77D25BD8-30D2-4BA8-98AC-0C7B722EEB37}" destId="{35B57242-33D6-49B0-8448-333146D3A88F}" srcOrd="1" destOrd="0" presId="urn:microsoft.com/office/officeart/2005/8/layout/radial5"/>
    <dgm:cxn modelId="{D749ACD2-CE7C-42E8-B56B-A50CEEA68BA8}" type="presOf" srcId="{E9DBA734-9008-4D1C-A06B-24899C1AB2D5}" destId="{22464D0A-EFA0-4FCD-A4D3-77FFD617E00A}" srcOrd="1" destOrd="0" presId="urn:microsoft.com/office/officeart/2005/8/layout/radial5"/>
    <dgm:cxn modelId="{5D1FA3DE-2843-46ED-9088-73BC85937E87}" srcId="{DC18EF9A-63F2-4087-AEEE-486AF3B4DCEB}" destId="{4FD2C1E9-D84B-4719-BEAE-22A23F0FA567}" srcOrd="2" destOrd="0" parTransId="{7590424B-0DF3-40AF-AC54-AD717D556766}" sibTransId="{BD147169-7411-4CF6-AD25-86DF93C452D5}"/>
    <dgm:cxn modelId="{6DE8AAE0-0B37-4830-AB95-4A431D86F6FC}" type="presOf" srcId="{E9DBA734-9008-4D1C-A06B-24899C1AB2D5}" destId="{63604158-FD9D-4EE5-A5E9-92432F773517}" srcOrd="0" destOrd="0" presId="urn:microsoft.com/office/officeart/2005/8/layout/radial5"/>
    <dgm:cxn modelId="{EEE4DFF6-A3B6-4114-BB36-BC0A95DD815B}" type="presOf" srcId="{8E942F0A-E002-40BE-8C39-1D0BFECEE094}" destId="{EBBB2F83-CB2B-4952-939C-2E614CDF045A}" srcOrd="0" destOrd="0" presId="urn:microsoft.com/office/officeart/2005/8/layout/radial5"/>
    <dgm:cxn modelId="{853240FD-FCD5-474A-8438-8A129363C737}" srcId="{DC18EF9A-63F2-4087-AEEE-486AF3B4DCEB}" destId="{1E611533-9FCA-40CD-B44F-4A4EB0FFCB79}" srcOrd="4" destOrd="0" parTransId="{B2F294C0-4C4F-4FA0-9E46-87E60DCF980A}" sibTransId="{FB67B9CF-7BF4-4808-9A2D-1B19C090D5D9}"/>
    <dgm:cxn modelId="{BE103090-0B39-4C10-B28D-39C37F0F4C94}" type="presParOf" srcId="{EBBB2F83-CB2B-4952-939C-2E614CDF045A}" destId="{68E31F5A-E135-42C6-A933-81338567890F}" srcOrd="0" destOrd="0" presId="urn:microsoft.com/office/officeart/2005/8/layout/radial5"/>
    <dgm:cxn modelId="{70A41FF3-C47D-4F72-A979-287D76868C1A}" type="presParOf" srcId="{EBBB2F83-CB2B-4952-939C-2E614CDF045A}" destId="{63604158-FD9D-4EE5-A5E9-92432F773517}" srcOrd="1" destOrd="0" presId="urn:microsoft.com/office/officeart/2005/8/layout/radial5"/>
    <dgm:cxn modelId="{0C6EBE5F-FEC8-47CE-B992-36C45B999CC4}" type="presParOf" srcId="{63604158-FD9D-4EE5-A5E9-92432F773517}" destId="{22464D0A-EFA0-4FCD-A4D3-77FFD617E00A}" srcOrd="0" destOrd="0" presId="urn:microsoft.com/office/officeart/2005/8/layout/radial5"/>
    <dgm:cxn modelId="{A25487E4-4012-4FBB-9C27-6DAF4BB73F59}" type="presParOf" srcId="{EBBB2F83-CB2B-4952-939C-2E614CDF045A}" destId="{F4324828-EBD3-45CB-B757-43F17F9EAC51}" srcOrd="2" destOrd="0" presId="urn:microsoft.com/office/officeart/2005/8/layout/radial5"/>
    <dgm:cxn modelId="{8BBBA5E7-C80B-4291-BFD9-0E2EFEEE8AFD}" type="presParOf" srcId="{EBBB2F83-CB2B-4952-939C-2E614CDF045A}" destId="{4FF684A8-42AE-4657-A3E5-C4B2DACCADF1}" srcOrd="3" destOrd="0" presId="urn:microsoft.com/office/officeart/2005/8/layout/radial5"/>
    <dgm:cxn modelId="{BC852EE7-CB3D-4DB2-9AA1-83FF796CCC12}" type="presParOf" srcId="{4FF684A8-42AE-4657-A3E5-C4B2DACCADF1}" destId="{35B57242-33D6-49B0-8448-333146D3A88F}" srcOrd="0" destOrd="0" presId="urn:microsoft.com/office/officeart/2005/8/layout/radial5"/>
    <dgm:cxn modelId="{29C5EE26-ECF9-4BCE-AA58-98FA9259501B}" type="presParOf" srcId="{EBBB2F83-CB2B-4952-939C-2E614CDF045A}" destId="{B0AD77CE-10A9-47ED-87AD-4ED0941D3DC2}" srcOrd="4" destOrd="0" presId="urn:microsoft.com/office/officeart/2005/8/layout/radial5"/>
    <dgm:cxn modelId="{E67C1C15-9C54-4E50-B44A-FE6D7C596F80}" type="presParOf" srcId="{EBBB2F83-CB2B-4952-939C-2E614CDF045A}" destId="{56C6AA92-F285-438E-B2F6-43A1B2E6C297}" srcOrd="5" destOrd="0" presId="urn:microsoft.com/office/officeart/2005/8/layout/radial5"/>
    <dgm:cxn modelId="{D184D58A-14E7-43EC-84DC-1619C1ED576B}" type="presParOf" srcId="{56C6AA92-F285-438E-B2F6-43A1B2E6C297}" destId="{FC9D295F-F29D-42E9-AB39-D263CCE7BF10}" srcOrd="0" destOrd="0" presId="urn:microsoft.com/office/officeart/2005/8/layout/radial5"/>
    <dgm:cxn modelId="{35CFCEDE-3E2D-48AA-8502-42AF79FD1EE5}" type="presParOf" srcId="{EBBB2F83-CB2B-4952-939C-2E614CDF045A}" destId="{4354D471-40FE-452B-A5A0-73222B673E47}" srcOrd="6" destOrd="0" presId="urn:microsoft.com/office/officeart/2005/8/layout/radial5"/>
    <dgm:cxn modelId="{100C2557-2C67-442F-8477-167DF8241DFF}" type="presParOf" srcId="{EBBB2F83-CB2B-4952-939C-2E614CDF045A}" destId="{D4C21DC8-2967-4C9A-B891-9E72E1AC6E62}" srcOrd="7" destOrd="0" presId="urn:microsoft.com/office/officeart/2005/8/layout/radial5"/>
    <dgm:cxn modelId="{6CF5BD1F-6AD5-466C-8E1E-D39548008C6A}" type="presParOf" srcId="{D4C21DC8-2967-4C9A-B891-9E72E1AC6E62}" destId="{AA1927A7-B1F2-438F-8922-C82EEFF52A68}" srcOrd="0" destOrd="0" presId="urn:microsoft.com/office/officeart/2005/8/layout/radial5"/>
    <dgm:cxn modelId="{0CE9F845-71FB-41A0-ABF2-C0338E470461}" type="presParOf" srcId="{EBBB2F83-CB2B-4952-939C-2E614CDF045A}" destId="{42F7548F-EDFF-40BF-96D6-70636F17AC6C}" srcOrd="8" destOrd="0" presId="urn:microsoft.com/office/officeart/2005/8/layout/radial5"/>
    <dgm:cxn modelId="{D26DD4F7-4D99-410E-A41B-F04040CA9315}" type="presParOf" srcId="{EBBB2F83-CB2B-4952-939C-2E614CDF045A}" destId="{50CAD7A0-C59F-4454-A6A8-CC75968C1FD6}" srcOrd="9" destOrd="0" presId="urn:microsoft.com/office/officeart/2005/8/layout/radial5"/>
    <dgm:cxn modelId="{ED8E267D-60D9-479E-BBDA-FA4CE6F34210}" type="presParOf" srcId="{50CAD7A0-C59F-4454-A6A8-CC75968C1FD6}" destId="{A33A56D4-0A9A-4882-BDE3-3B6EB2FA0C8D}" srcOrd="0" destOrd="0" presId="urn:microsoft.com/office/officeart/2005/8/layout/radial5"/>
    <dgm:cxn modelId="{D8B517A4-026A-4AAD-AB49-44939EC17226}" type="presParOf" srcId="{EBBB2F83-CB2B-4952-939C-2E614CDF045A}" destId="{1D806D5F-1DDB-4C56-9551-DB615F493F9F}" srcOrd="10" destOrd="0" presId="urn:microsoft.com/office/officeart/2005/8/layout/radial5"/>
    <dgm:cxn modelId="{D32F16AA-2B0E-43EC-ACDF-CF1091C3866A}" type="presParOf" srcId="{EBBB2F83-CB2B-4952-939C-2E614CDF045A}" destId="{530FBA90-580A-4105-87AC-3F0FF008DAE8}" srcOrd="11" destOrd="0" presId="urn:microsoft.com/office/officeart/2005/8/layout/radial5"/>
    <dgm:cxn modelId="{35E030A0-521C-456C-B110-472174285001}" type="presParOf" srcId="{530FBA90-580A-4105-87AC-3F0FF008DAE8}" destId="{2BC87CA0-E893-4F29-BDB0-6D517B2FDD86}" srcOrd="0" destOrd="0" presId="urn:microsoft.com/office/officeart/2005/8/layout/radial5"/>
    <dgm:cxn modelId="{F119C3CD-B6D1-46F2-B09C-7F9E7D2CABF8}" type="presParOf" srcId="{EBBB2F83-CB2B-4952-939C-2E614CDF045A}" destId="{00B9B7B8-EFEB-4460-9D9E-9297795E7BFF}" srcOrd="12" destOrd="0" presId="urn:microsoft.com/office/officeart/2005/8/layout/radial5"/>
    <dgm:cxn modelId="{AFAD8226-CB29-41BB-B545-18C3DE3174F8}" type="presParOf" srcId="{EBBB2F83-CB2B-4952-939C-2E614CDF045A}" destId="{088C38A1-FE82-4D81-ABD7-4A8DC9BA1495}" srcOrd="13" destOrd="0" presId="urn:microsoft.com/office/officeart/2005/8/layout/radial5"/>
    <dgm:cxn modelId="{E387D236-6044-4EF2-ADFF-2080B76FC93C}" type="presParOf" srcId="{088C38A1-FE82-4D81-ABD7-4A8DC9BA1495}" destId="{D62DD5D5-0A9E-42AB-A29A-D6536161259C}" srcOrd="0" destOrd="0" presId="urn:microsoft.com/office/officeart/2005/8/layout/radial5"/>
    <dgm:cxn modelId="{87F156FD-B0A8-4F68-9694-8481D929D8E1}" type="presParOf" srcId="{EBBB2F83-CB2B-4952-939C-2E614CDF045A}" destId="{6346C498-4EB5-4F59-920F-196BF54D5130}" srcOrd="1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31F5A-E135-42C6-A933-81338567890F}">
      <dsp:nvSpPr>
        <dsp:cNvPr id="0" name=""/>
        <dsp:cNvSpPr/>
      </dsp:nvSpPr>
      <dsp:spPr>
        <a:xfrm>
          <a:off x="1889314" y="1779271"/>
          <a:ext cx="1771408" cy="1698239"/>
        </a:xfrm>
        <a:prstGeom prst="ellipse">
          <a:avLst/>
        </a:prstGeom>
        <a:solidFill>
          <a:srgbClr val="D32837"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50" b="1" kern="1200" dirty="0">
              <a:latin typeface="Verdana" panose="020B0604030504040204" pitchFamily="34" charset="0"/>
              <a:ea typeface="Verdana" panose="020B0604030504040204" pitchFamily="34" charset="0"/>
            </a:rPr>
            <a:t>Kopējais reitinga novērtējums</a:t>
          </a:r>
        </a:p>
      </dsp:txBody>
      <dsp:txXfrm>
        <a:off x="2148731" y="2027972"/>
        <a:ext cx="1252574" cy="1200837"/>
      </dsp:txXfrm>
    </dsp:sp>
    <dsp:sp modelId="{63604158-FD9D-4EE5-A5E9-92432F773517}">
      <dsp:nvSpPr>
        <dsp:cNvPr id="0" name=""/>
        <dsp:cNvSpPr/>
      </dsp:nvSpPr>
      <dsp:spPr>
        <a:xfrm rot="9323953">
          <a:off x="3451762" y="1969858"/>
          <a:ext cx="251915" cy="506981"/>
        </a:xfrm>
        <a:prstGeom prst="rightArrow">
          <a:avLst>
            <a:gd name="adj1" fmla="val 60000"/>
            <a:gd name="adj2" fmla="val 50000"/>
          </a:avLst>
        </a:prstGeom>
        <a:solidFill>
          <a:srgbClr val="34216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600" b="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523906" y="2055524"/>
        <a:ext cx="176341" cy="304189"/>
      </dsp:txXfrm>
    </dsp:sp>
    <dsp:sp modelId="{F4324828-EBD3-45CB-B757-43F17F9EAC51}">
      <dsp:nvSpPr>
        <dsp:cNvPr id="0" name=""/>
        <dsp:cNvSpPr/>
      </dsp:nvSpPr>
      <dsp:spPr>
        <a:xfrm>
          <a:off x="3690558" y="1248444"/>
          <a:ext cx="1318055" cy="1318055"/>
        </a:xfrm>
        <a:prstGeom prst="ellipse">
          <a:avLst/>
        </a:prstGeom>
        <a:solidFill>
          <a:srgbClr val="3421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b="1" kern="1200" dirty="0">
              <a:latin typeface="Verdana" panose="020B0604030504040204" pitchFamily="34" charset="0"/>
              <a:ea typeface="Verdana" panose="020B0604030504040204" pitchFamily="34" charset="0"/>
            </a:rPr>
            <a:t>Reģistrācijas riski</a:t>
          </a:r>
        </a:p>
      </dsp:txBody>
      <dsp:txXfrm>
        <a:off x="3883583" y="1441469"/>
        <a:ext cx="932005" cy="932005"/>
      </dsp:txXfrm>
    </dsp:sp>
    <dsp:sp modelId="{4FF684A8-42AE-4657-A3E5-C4B2DACCADF1}">
      <dsp:nvSpPr>
        <dsp:cNvPr id="0" name=""/>
        <dsp:cNvSpPr/>
      </dsp:nvSpPr>
      <dsp:spPr>
        <a:xfrm rot="12276847">
          <a:off x="3483844" y="2722139"/>
          <a:ext cx="252228" cy="506981"/>
        </a:xfrm>
        <a:prstGeom prst="rightArrow">
          <a:avLst>
            <a:gd name="adj1" fmla="val 60000"/>
            <a:gd name="adj2" fmla="val 50000"/>
          </a:avLst>
        </a:prstGeom>
        <a:solidFill>
          <a:srgbClr val="34216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600" b="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556074" y="2839293"/>
        <a:ext cx="176560" cy="304189"/>
      </dsp:txXfrm>
    </dsp:sp>
    <dsp:sp modelId="{B0AD77CE-10A9-47ED-87AD-4ED0941D3DC2}">
      <dsp:nvSpPr>
        <dsp:cNvPr id="0" name=""/>
        <dsp:cNvSpPr/>
      </dsp:nvSpPr>
      <dsp:spPr>
        <a:xfrm>
          <a:off x="3675755" y="2683608"/>
          <a:ext cx="1318055" cy="1318055"/>
        </a:xfrm>
        <a:prstGeom prst="ellipse">
          <a:avLst/>
        </a:prstGeom>
        <a:solidFill>
          <a:srgbClr val="3421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b="1" kern="1200" dirty="0">
              <a:latin typeface="Verdana" panose="020B0604030504040204" pitchFamily="34" charset="0"/>
              <a:ea typeface="Verdana" panose="020B0604030504040204" pitchFamily="34" charset="0"/>
            </a:rPr>
            <a:t>Deklarāciju iesniegšanas disciplīna</a:t>
          </a:r>
        </a:p>
      </dsp:txBody>
      <dsp:txXfrm>
        <a:off x="3868780" y="2876633"/>
        <a:ext cx="932005" cy="932005"/>
      </dsp:txXfrm>
    </dsp:sp>
    <dsp:sp modelId="{56C6AA92-F285-438E-B2F6-43A1B2E6C297}">
      <dsp:nvSpPr>
        <dsp:cNvPr id="0" name=""/>
        <dsp:cNvSpPr/>
      </dsp:nvSpPr>
      <dsp:spPr>
        <a:xfrm rot="15553763">
          <a:off x="2855173" y="3144537"/>
          <a:ext cx="254664" cy="506981"/>
        </a:xfrm>
        <a:prstGeom prst="rightArrow">
          <a:avLst>
            <a:gd name="adj1" fmla="val 60000"/>
            <a:gd name="adj2" fmla="val 50000"/>
          </a:avLst>
        </a:prstGeom>
        <a:solidFill>
          <a:srgbClr val="34216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600" b="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900511" y="3283460"/>
        <a:ext cx="178265" cy="304189"/>
      </dsp:txXfrm>
    </dsp:sp>
    <dsp:sp modelId="{4354D471-40FE-452B-A5A0-73222B673E47}">
      <dsp:nvSpPr>
        <dsp:cNvPr id="0" name=""/>
        <dsp:cNvSpPr/>
      </dsp:nvSpPr>
      <dsp:spPr>
        <a:xfrm rot="60000">
          <a:off x="2487566" y="3541968"/>
          <a:ext cx="1318055" cy="1318055"/>
        </a:xfrm>
        <a:prstGeom prst="ellipse">
          <a:avLst/>
        </a:prstGeom>
        <a:solidFill>
          <a:srgbClr val="3421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b="1" kern="1200" dirty="0">
              <a:latin typeface="Verdana" panose="020B0604030504040204" pitchFamily="34" charset="0"/>
              <a:ea typeface="Verdana" panose="020B0604030504040204" pitchFamily="34" charset="0"/>
            </a:rPr>
            <a:t>Nodokļu </a:t>
          </a:r>
          <a:br>
            <a:rPr lang="lv-LV" sz="800" b="1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sz="800" b="1" kern="1200" dirty="0">
              <a:latin typeface="Verdana" panose="020B0604030504040204" pitchFamily="34" charset="0"/>
              <a:ea typeface="Verdana" panose="020B0604030504040204" pitchFamily="34" charset="0"/>
            </a:rPr>
            <a:t>parāds</a:t>
          </a:r>
        </a:p>
      </dsp:txBody>
      <dsp:txXfrm>
        <a:off x="2680591" y="3734993"/>
        <a:ext cx="932005" cy="932005"/>
      </dsp:txXfrm>
    </dsp:sp>
    <dsp:sp modelId="{D4C21DC8-2967-4C9A-B891-9E72E1AC6E62}">
      <dsp:nvSpPr>
        <dsp:cNvPr id="0" name=""/>
        <dsp:cNvSpPr/>
      </dsp:nvSpPr>
      <dsp:spPr>
        <a:xfrm rot="18635055">
          <a:off x="2058171" y="3013596"/>
          <a:ext cx="196888" cy="506981"/>
        </a:xfrm>
        <a:prstGeom prst="rightArrow">
          <a:avLst>
            <a:gd name="adj1" fmla="val 60000"/>
            <a:gd name="adj2" fmla="val 50000"/>
          </a:avLst>
        </a:prstGeom>
        <a:solidFill>
          <a:srgbClr val="34216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600" b="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2068491" y="3137421"/>
        <a:ext cx="137822" cy="304189"/>
      </dsp:txXfrm>
    </dsp:sp>
    <dsp:sp modelId="{42F7548F-EDFF-40BF-96D6-70636F17AC6C}">
      <dsp:nvSpPr>
        <dsp:cNvPr id="0" name=""/>
        <dsp:cNvSpPr/>
      </dsp:nvSpPr>
      <dsp:spPr>
        <a:xfrm>
          <a:off x="969483" y="3236660"/>
          <a:ext cx="1319021" cy="1318055"/>
        </a:xfrm>
        <a:prstGeom prst="ellipse">
          <a:avLst/>
        </a:prstGeom>
        <a:solidFill>
          <a:srgbClr val="3421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b="1" kern="1200" dirty="0">
              <a:latin typeface="Verdana" panose="020B0604030504040204" pitchFamily="34" charset="0"/>
              <a:ea typeface="Verdana" panose="020B0604030504040204" pitchFamily="34" charset="0"/>
            </a:rPr>
            <a:t>Darba </a:t>
          </a:r>
          <a:br>
            <a:rPr lang="lv-LV" sz="800" b="1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sz="800" b="1" kern="1200" dirty="0">
              <a:latin typeface="Verdana" panose="020B0604030504040204" pitchFamily="34" charset="0"/>
              <a:ea typeface="Verdana" panose="020B0604030504040204" pitchFamily="34" charset="0"/>
            </a:rPr>
            <a:t>samaksa</a:t>
          </a:r>
        </a:p>
      </dsp:txBody>
      <dsp:txXfrm>
        <a:off x="1162649" y="3429685"/>
        <a:ext cx="932689" cy="932005"/>
      </dsp:txXfrm>
    </dsp:sp>
    <dsp:sp modelId="{50CAD7A0-C59F-4454-A6A8-CC75968C1FD6}">
      <dsp:nvSpPr>
        <dsp:cNvPr id="0" name=""/>
        <dsp:cNvSpPr/>
      </dsp:nvSpPr>
      <dsp:spPr>
        <a:xfrm rot="162037">
          <a:off x="1579890" y="2309817"/>
          <a:ext cx="251875" cy="506981"/>
        </a:xfrm>
        <a:prstGeom prst="rightArrow">
          <a:avLst>
            <a:gd name="adj1" fmla="val 60000"/>
            <a:gd name="adj2" fmla="val 50000"/>
          </a:avLst>
        </a:prstGeom>
        <a:solidFill>
          <a:srgbClr val="34216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600" b="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1579932" y="2409433"/>
        <a:ext cx="176313" cy="304189"/>
      </dsp:txXfrm>
    </dsp:sp>
    <dsp:sp modelId="{1D806D5F-1DDB-4C56-9551-DB615F493F9F}">
      <dsp:nvSpPr>
        <dsp:cNvPr id="0" name=""/>
        <dsp:cNvSpPr/>
      </dsp:nvSpPr>
      <dsp:spPr>
        <a:xfrm>
          <a:off x="234217" y="1874535"/>
          <a:ext cx="1276063" cy="1276063"/>
        </a:xfrm>
        <a:prstGeom prst="ellipse">
          <a:avLst/>
        </a:prstGeom>
        <a:solidFill>
          <a:srgbClr val="3421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b="1" kern="1200" dirty="0">
              <a:latin typeface="Verdana" panose="020B0604030504040204" pitchFamily="34" charset="0"/>
              <a:ea typeface="Verdana" panose="020B0604030504040204" pitchFamily="34" charset="0"/>
            </a:rPr>
            <a:t>Saimnieciskās darbības </a:t>
          </a:r>
          <a:br>
            <a:rPr lang="lv-LV" sz="800" b="1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sz="800" b="1" kern="1200" dirty="0">
              <a:latin typeface="Verdana" panose="020B0604030504040204" pitchFamily="34" charset="0"/>
              <a:ea typeface="Verdana" panose="020B0604030504040204" pitchFamily="34" charset="0"/>
            </a:rPr>
            <a:t>rādītāji</a:t>
          </a:r>
        </a:p>
      </dsp:txBody>
      <dsp:txXfrm>
        <a:off x="421092" y="2061410"/>
        <a:ext cx="902313" cy="902313"/>
      </dsp:txXfrm>
    </dsp:sp>
    <dsp:sp modelId="{530FBA90-580A-4105-87AC-3F0FF008DAE8}">
      <dsp:nvSpPr>
        <dsp:cNvPr id="0" name=""/>
        <dsp:cNvSpPr/>
      </dsp:nvSpPr>
      <dsp:spPr>
        <a:xfrm rot="3173487">
          <a:off x="2104881" y="1603725"/>
          <a:ext cx="196748" cy="506981"/>
        </a:xfrm>
        <a:prstGeom prst="rightArrow">
          <a:avLst>
            <a:gd name="adj1" fmla="val 60000"/>
            <a:gd name="adj2" fmla="val 50000"/>
          </a:avLst>
        </a:prstGeom>
        <a:solidFill>
          <a:srgbClr val="34216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600" b="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2116588" y="1681585"/>
        <a:ext cx="137724" cy="304189"/>
      </dsp:txXfrm>
    </dsp:sp>
    <dsp:sp modelId="{00B9B7B8-EFEB-4460-9D9E-9297795E7BFF}">
      <dsp:nvSpPr>
        <dsp:cNvPr id="0" name=""/>
        <dsp:cNvSpPr/>
      </dsp:nvSpPr>
      <dsp:spPr>
        <a:xfrm>
          <a:off x="1032153" y="502341"/>
          <a:ext cx="1394361" cy="1364797"/>
        </a:xfrm>
        <a:prstGeom prst="ellipse">
          <a:avLst/>
        </a:prstGeom>
        <a:solidFill>
          <a:srgbClr val="3421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165225" algn="l"/>
            </a:tabLst>
          </a:pPr>
          <a:r>
            <a:rPr lang="lv-LV" sz="800" b="1" kern="1200" dirty="0">
              <a:latin typeface="Verdana" panose="020B0604030504040204" pitchFamily="34" charset="0"/>
              <a:ea typeface="Verdana" panose="020B0604030504040204" pitchFamily="34" charset="0"/>
            </a:rPr>
            <a:t>Nodokļu administrēšanas procesu rezultāti</a:t>
          </a:r>
        </a:p>
      </dsp:txBody>
      <dsp:txXfrm>
        <a:off x="1236352" y="702211"/>
        <a:ext cx="985963" cy="965057"/>
      </dsp:txXfrm>
    </dsp:sp>
    <dsp:sp modelId="{088C38A1-FE82-4D81-ABD7-4A8DC9BA1495}">
      <dsp:nvSpPr>
        <dsp:cNvPr id="0" name=""/>
        <dsp:cNvSpPr/>
      </dsp:nvSpPr>
      <dsp:spPr>
        <a:xfrm rot="6562078">
          <a:off x="2909701" y="1442774"/>
          <a:ext cx="265469" cy="506981"/>
        </a:xfrm>
        <a:prstGeom prst="rightArrow">
          <a:avLst>
            <a:gd name="adj1" fmla="val 60000"/>
            <a:gd name="adj2" fmla="val 50000"/>
          </a:avLst>
        </a:prstGeom>
        <a:solidFill>
          <a:srgbClr val="34216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600" b="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962727" y="1506603"/>
        <a:ext cx="185828" cy="304189"/>
      </dsp:txXfrm>
    </dsp:sp>
    <dsp:sp modelId="{6346C498-4EB5-4F59-920F-196BF54D5130}">
      <dsp:nvSpPr>
        <dsp:cNvPr id="0" name=""/>
        <dsp:cNvSpPr/>
      </dsp:nvSpPr>
      <dsp:spPr>
        <a:xfrm>
          <a:off x="2613502" y="260091"/>
          <a:ext cx="1285243" cy="1285243"/>
        </a:xfrm>
        <a:prstGeom prst="ellipse">
          <a:avLst/>
        </a:prstGeom>
        <a:solidFill>
          <a:srgbClr val="3421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800" b="1" kern="1200" dirty="0">
              <a:latin typeface="Verdana" panose="020B0604030504040204" pitchFamily="34" charset="0"/>
              <a:ea typeface="Verdana" panose="020B0604030504040204" pitchFamily="34" charset="0"/>
            </a:rPr>
            <a:t>Nodokļu deklarēšanas riski*</a:t>
          </a:r>
        </a:p>
      </dsp:txBody>
      <dsp:txXfrm>
        <a:off x="2801721" y="448310"/>
        <a:ext cx="908805" cy="908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C2397-DDBD-4D55-9CB7-5FAB464C695B}" type="datetimeFigureOut">
              <a:rPr lang="lv-LV" smtClean="0"/>
              <a:t>27.05.2021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EA7CB-6419-486A-BD94-E7082E3CDA1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893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A7CB-6419-486A-BD94-E7082E3CDA1E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137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A7CB-6419-486A-BD94-E7082E3CDA1E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813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CC8C-EC47-49BE-B8E2-F3017127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8D1F9-F595-4057-B8BC-3F95CC3E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05D80-564E-43CF-A4A4-C6B9BD73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32BE6-2135-4521-A546-2A8A8047C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A514-7D5F-46F3-8ABB-1F556C0F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78F5D-A3E4-47D6-932B-BACAAA9E1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4A32C-C7E3-4BF1-8369-827DA95D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F77B0-4779-4852-9D3C-D97187C4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8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A507A-4F7D-462A-9E2C-AB43D7DE4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BBCC3-D83D-4D3D-9210-7EAFF5CD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F318-0DC9-421B-8C4A-40668E79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7C497-BC9B-4409-A984-5C031FD32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76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2AC163-1592-4550-A534-0D78A8C15D53}"/>
              </a:ext>
            </a:extLst>
          </p:cNvPr>
          <p:cNvSpPr/>
          <p:nvPr userDrawn="1"/>
        </p:nvSpPr>
        <p:spPr>
          <a:xfrm>
            <a:off x="838200" y="-1"/>
            <a:ext cx="4572000" cy="597217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F62AEC-1197-4808-8061-8E0129FA2567}"/>
              </a:ext>
            </a:extLst>
          </p:cNvPr>
          <p:cNvSpPr/>
          <p:nvPr userDrawn="1"/>
        </p:nvSpPr>
        <p:spPr>
          <a:xfrm>
            <a:off x="838200" y="5730240"/>
            <a:ext cx="4572000" cy="33401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41316E-45AE-47DE-B113-1284040F39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4280" y="2035652"/>
            <a:ext cx="3799840" cy="2343308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Prezentācijas nosaukums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744D15-96F7-41A8-B739-3403873AE2BA}"/>
              </a:ext>
            </a:extLst>
          </p:cNvPr>
          <p:cNvSpPr/>
          <p:nvPr userDrawn="1"/>
        </p:nvSpPr>
        <p:spPr>
          <a:xfrm>
            <a:off x="1224280" y="5656739"/>
            <a:ext cx="3799840" cy="147002"/>
          </a:xfrm>
          <a:prstGeom prst="rect">
            <a:avLst/>
          </a:prstGeom>
          <a:solidFill>
            <a:srgbClr val="499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0C7D0D-B8C5-4B44-A17F-644D9AEEAA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05" y="0"/>
            <a:ext cx="1895989" cy="1895989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9B7456E-FF12-4B54-9863-B69E7260D6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4280" y="4558586"/>
            <a:ext cx="3799840" cy="56205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Autors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C7344F2-54B3-48EE-AB97-91559A60BA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4280" y="5302725"/>
            <a:ext cx="3799840" cy="334011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4990F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Datums</a:t>
            </a:r>
          </a:p>
        </p:txBody>
      </p:sp>
    </p:spTree>
    <p:extLst>
      <p:ext uri="{BB962C8B-B14F-4D97-AF65-F5344CB8AC3E}">
        <p14:creationId xmlns:p14="http://schemas.microsoft.com/office/powerpoint/2010/main" val="293904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alphaModFix amt="22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D5B4-2213-44A9-9A55-19C46043CF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94109"/>
            <a:ext cx="10515600" cy="2069782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lv-LV" dirty="0" err="1"/>
              <a:t>Starpvirsraksts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8CD9-5DDA-4EF6-90F2-D8846FFA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AAB59-7094-4C0E-98DA-20537FDC1853}"/>
              </a:ext>
            </a:extLst>
          </p:cNvPr>
          <p:cNvSpPr/>
          <p:nvPr userDrawn="1"/>
        </p:nvSpPr>
        <p:spPr>
          <a:xfrm>
            <a:off x="0" y="4296886"/>
            <a:ext cx="12192000" cy="33401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00D280-2E94-4324-BE41-9B702F61781A}"/>
              </a:ext>
            </a:extLst>
          </p:cNvPr>
          <p:cNvSpPr/>
          <p:nvPr userDrawn="1"/>
        </p:nvSpPr>
        <p:spPr>
          <a:xfrm>
            <a:off x="4196080" y="4223385"/>
            <a:ext cx="3799840" cy="147002"/>
          </a:xfrm>
          <a:prstGeom prst="rect">
            <a:avLst/>
          </a:prstGeom>
          <a:solidFill>
            <a:srgbClr val="499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02F1BC-1ABB-4B3E-89F2-99AC86BF4E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9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BD8D-5F56-4199-B1F4-CBE326F0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7197-C077-4DC1-AB05-B531574C9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2F0B7-2A0B-46B0-BC8A-F1715ECF1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C2CA2-11CA-4BAF-A216-D3F29AD4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7CF27-7ECF-4D5A-A1EF-E66DE4F38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5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8688-3B5B-4AC2-87BF-45B3E6F6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77243-9132-4335-A24F-B34B1C1DD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84CC9-273C-4C96-8E3E-2C5D9328B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C2915-206E-40C8-BD98-9A5DAF515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C4B20-2A1F-4D6B-94F6-82F9E1EF0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B74FE-A3EE-48F4-9BE2-FC644E49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DFC0E-29E3-4366-B510-5197215949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0167-F6B7-4D11-BDC0-953BA0CC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56A26-A4B2-4A22-BA58-65339B55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CEECE-123F-4BFD-9C83-2935B55AB3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EC5A6-8EFA-4F55-A95E-10DD890E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98F42-A103-41DD-A540-31082113B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4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5C6C-EA29-44C3-AAB3-790546BE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A0E19-C616-490D-9E52-8FF5A459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F8C4F-48D1-4F31-B96E-D7EF6B06B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7AAD8-C23A-405B-A7F5-D6049779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525B3-68B9-4B50-AE44-7AB6E63A2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3D93-C454-4CFD-9EEA-B24A9B93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F1524-C639-452B-A874-85EFC139E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D39B-1F2C-4A7C-9531-E920F258B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B8B39-06CD-4AF9-AC35-4BAE6E19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5839EB-972E-4A95-AA60-DA507560F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7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244A1-30DA-4F74-8A6C-85AB4271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0C033-96B1-455F-929A-ECF1A0B49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84555-F84E-401A-9C72-719DD620F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56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12269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d.gov.lv/lv/vid-vadlinija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6.vid.gov.lv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vid.gov.lv/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F7A32-4602-4A20-AD03-01A3A65016A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33201" y="2104063"/>
            <a:ext cx="4224518" cy="2214880"/>
          </a:xfrm>
        </p:spPr>
        <p:txBody>
          <a:bodyPr/>
          <a:lstStyle/>
          <a:p>
            <a:pPr algn="ctr"/>
            <a:r>
              <a:rPr lang="en-US" dirty="0"/>
              <a:t>VID </a:t>
            </a:r>
            <a:r>
              <a:rPr lang="en-US" dirty="0" err="1"/>
              <a:t>rīcībā</a:t>
            </a:r>
            <a:r>
              <a:rPr lang="en-US" dirty="0"/>
              <a:t> </a:t>
            </a:r>
            <a:r>
              <a:rPr lang="en-US" dirty="0" err="1"/>
              <a:t>esošā</a:t>
            </a:r>
            <a:r>
              <a:rPr lang="en-US" dirty="0"/>
              <a:t> </a:t>
            </a:r>
            <a:r>
              <a:rPr lang="en-US" dirty="0" err="1"/>
              <a:t>informācija</a:t>
            </a:r>
            <a:r>
              <a:rPr lang="en-US" dirty="0"/>
              <a:t> un </a:t>
            </a:r>
            <a:r>
              <a:rPr lang="en-US" dirty="0" err="1"/>
              <a:t>rīki</a:t>
            </a:r>
            <a:r>
              <a:rPr lang="en-US" dirty="0"/>
              <a:t> </a:t>
            </a:r>
            <a:r>
              <a:rPr lang="en-US" dirty="0" err="1"/>
              <a:t>nodokļu</a:t>
            </a:r>
            <a:r>
              <a:rPr lang="en-US" dirty="0"/>
              <a:t> </a:t>
            </a:r>
            <a:r>
              <a:rPr lang="en-US" dirty="0" err="1"/>
              <a:t>maksātāju</a:t>
            </a:r>
            <a:r>
              <a:rPr lang="en-US" dirty="0"/>
              <a:t> </a:t>
            </a:r>
            <a:r>
              <a:rPr lang="en-US" dirty="0" err="1"/>
              <a:t>novērtēšanai</a:t>
            </a:r>
            <a:endParaRPr lang="lv-LV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56EF71C-C7CC-4EDF-8095-3AE685720D52}"/>
              </a:ext>
            </a:extLst>
          </p:cNvPr>
          <p:cNvSpPr txBox="1">
            <a:spLocks/>
          </p:cNvSpPr>
          <p:nvPr/>
        </p:nvSpPr>
        <p:spPr>
          <a:xfrm>
            <a:off x="1361440" y="5359718"/>
            <a:ext cx="3586480" cy="309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4990F9"/>
                </a:solidFill>
              </a:rPr>
              <a:t>27.05.2021.</a:t>
            </a:r>
          </a:p>
        </p:txBody>
      </p:sp>
    </p:spTree>
    <p:extLst>
      <p:ext uri="{BB962C8B-B14F-4D97-AF65-F5344CB8AC3E}">
        <p14:creationId xmlns:p14="http://schemas.microsoft.com/office/powerpoint/2010/main" val="115345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43871A-357C-4CD6-BB7F-2C5B34F60176}"/>
              </a:ext>
            </a:extLst>
          </p:cNvPr>
          <p:cNvSpPr txBox="1">
            <a:spLocks/>
          </p:cNvSpPr>
          <p:nvPr/>
        </p:nvSpPr>
        <p:spPr>
          <a:xfrm>
            <a:off x="10313971" y="6553200"/>
            <a:ext cx="406400" cy="304800"/>
          </a:xfrm>
          <a:prstGeom prst="rect">
            <a:avLst/>
          </a:prstGeom>
        </p:spPr>
        <p:txBody>
          <a:bodyPr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CB20E2-7C77-4532-B471-99412F338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phic 3" descr="Group">
            <a:extLst>
              <a:ext uri="{FF2B5EF4-FFF2-40B4-BE49-F238E27FC236}">
                <a16:creationId xmlns:a16="http://schemas.microsoft.com/office/drawing/2014/main" id="{06BD9ACC-8532-4845-BFFE-3865086EE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896" y="4345299"/>
            <a:ext cx="660993" cy="660993"/>
          </a:xfrm>
          <a:prstGeom prst="rect">
            <a:avLst/>
          </a:prstGeom>
        </p:spPr>
      </p:pic>
      <p:pic>
        <p:nvPicPr>
          <p:cNvPr id="5" name="Graphic 4" descr="Gauge">
            <a:extLst>
              <a:ext uri="{FF2B5EF4-FFF2-40B4-BE49-F238E27FC236}">
                <a16:creationId xmlns:a16="http://schemas.microsoft.com/office/drawing/2014/main" id="{42AA9C88-2D6E-4620-9EA8-A75E61534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2982" y="5184701"/>
            <a:ext cx="575541" cy="575541"/>
          </a:xfrm>
          <a:prstGeom prst="rect">
            <a:avLst/>
          </a:prstGeom>
        </p:spPr>
      </p:pic>
      <p:pic>
        <p:nvPicPr>
          <p:cNvPr id="6" name="Graphic 5" descr="Clock">
            <a:extLst>
              <a:ext uri="{FF2B5EF4-FFF2-40B4-BE49-F238E27FC236}">
                <a16:creationId xmlns:a16="http://schemas.microsoft.com/office/drawing/2014/main" id="{8B8FD24D-B937-466F-8779-3D10559A8D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257" y="5967047"/>
            <a:ext cx="669787" cy="6697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E1DE26-7B2E-48B3-8DCE-363EDDE74FD4}"/>
              </a:ext>
            </a:extLst>
          </p:cNvPr>
          <p:cNvSpPr/>
          <p:nvPr/>
        </p:nvSpPr>
        <p:spPr>
          <a:xfrm>
            <a:off x="4123588" y="4446478"/>
            <a:ext cx="7333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18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SIA, A/S, zemnieku, zvejnieku un individuālie uzņēmumi, kuri iesniedz gada pārskatu</a:t>
            </a:r>
            <a:endParaRPr lang="lv-LV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154949-1CBD-41C0-9773-96907F64CD59}"/>
              </a:ext>
            </a:extLst>
          </p:cNvPr>
          <p:cNvSpPr/>
          <p:nvPr/>
        </p:nvSpPr>
        <p:spPr>
          <a:xfrm>
            <a:off x="1741359" y="4508556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KLIENTI</a:t>
            </a:r>
            <a:endParaRPr lang="lv-LV" dirty="0">
              <a:solidFill>
                <a:srgbClr val="9D223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4C133-6E91-4A5F-82CF-6DAD94AFEEC6}"/>
              </a:ext>
            </a:extLst>
          </p:cNvPr>
          <p:cNvSpPr/>
          <p:nvPr/>
        </p:nvSpPr>
        <p:spPr>
          <a:xfrm>
            <a:off x="1741359" y="5315173"/>
            <a:ext cx="2717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SKALA UN </a:t>
            </a:r>
            <a:r>
              <a:rPr lang="lv-LV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lv-LV" sz="1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ALLES</a:t>
            </a:r>
            <a:endParaRPr lang="lv-LV" dirty="0">
              <a:solidFill>
                <a:srgbClr val="9D223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021873-3A39-43E4-9C00-2493A830441E}"/>
              </a:ext>
            </a:extLst>
          </p:cNvPr>
          <p:cNvSpPr/>
          <p:nvPr/>
        </p:nvSpPr>
        <p:spPr>
          <a:xfrm>
            <a:off x="1741359" y="6053784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AKTUALIZĀCIJA</a:t>
            </a:r>
            <a:endParaRPr lang="lv-LV" dirty="0">
              <a:solidFill>
                <a:srgbClr val="9D223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91835E-C902-43FD-93BC-4ECC63D3492F}"/>
              </a:ext>
            </a:extLst>
          </p:cNvPr>
          <p:cNvSpPr/>
          <p:nvPr/>
        </p:nvSpPr>
        <p:spPr>
          <a:xfrm>
            <a:off x="4198200" y="5287805"/>
            <a:ext cx="7258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18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baļļu skala, maksimāli 18 rādītāji, maksimāli 90 balles</a:t>
            </a:r>
            <a:endParaRPr lang="lv-LV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5FF00-3A2F-4052-9E65-FB9A2EEE473C}"/>
              </a:ext>
            </a:extLst>
          </p:cNvPr>
          <p:cNvSpPr/>
          <p:nvPr/>
        </p:nvSpPr>
        <p:spPr>
          <a:xfrm>
            <a:off x="4160894" y="6053784"/>
            <a:ext cx="6020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18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Reizi mēnesī 20.-25. datumos</a:t>
            </a:r>
            <a:endParaRPr lang="lv-LV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376524-211C-4837-83FC-625D3758B461}"/>
              </a:ext>
            </a:extLst>
          </p:cNvPr>
          <p:cNvSpPr/>
          <p:nvPr/>
        </p:nvSpPr>
        <p:spPr>
          <a:xfrm>
            <a:off x="4123588" y="2468040"/>
            <a:ext cx="733330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lv-LV" sz="18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nodokļu maksātāja saimnieciskās darbības raksturojošo rādītāju atbilstību vispārējām ekonomiskajām tendencēm</a:t>
            </a:r>
            <a:endParaRPr lang="lv-LV" sz="2000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Graphic 13" descr="Information">
            <a:extLst>
              <a:ext uri="{FF2B5EF4-FFF2-40B4-BE49-F238E27FC236}">
                <a16:creationId xmlns:a16="http://schemas.microsoft.com/office/drawing/2014/main" id="{7EE2A3CA-067B-429B-A41F-444A7CCE8B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9801" y="2525309"/>
            <a:ext cx="639551" cy="6395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94685F-5AE1-48CD-9E0D-08059B6181E3}"/>
              </a:ext>
            </a:extLst>
          </p:cNvPr>
          <p:cNvSpPr/>
          <p:nvPr/>
        </p:nvSpPr>
        <p:spPr>
          <a:xfrm>
            <a:off x="4131955" y="3281335"/>
            <a:ext cx="724280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lv-LV" sz="18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nodokļu maksātājus, piedāvājot rīku, ar kuru viņi var prezentēt savu reputāciju</a:t>
            </a:r>
            <a:endParaRPr lang="en-US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Graphic 15" descr="Thumbs up sign">
            <a:extLst>
              <a:ext uri="{FF2B5EF4-FFF2-40B4-BE49-F238E27FC236}">
                <a16:creationId xmlns:a16="http://schemas.microsoft.com/office/drawing/2014/main" id="{A20D54BB-A914-4034-89F2-D13979AAA9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918" y="3294835"/>
            <a:ext cx="567695" cy="5676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1A8AE2-A6B0-471F-8287-554005CF0707}"/>
              </a:ext>
            </a:extLst>
          </p:cNvPr>
          <p:cNvSpPr/>
          <p:nvPr/>
        </p:nvSpPr>
        <p:spPr>
          <a:xfrm>
            <a:off x="4123588" y="1673614"/>
            <a:ext cx="725953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lv-LV" sz="18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nodokļu maksātājus sekot savai nodokļu samaksas disciplīnai un uzlabot to</a:t>
            </a:r>
            <a:endParaRPr lang="en-US" sz="1800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Graphic 17" descr="Ribbon">
            <a:extLst>
              <a:ext uri="{FF2B5EF4-FFF2-40B4-BE49-F238E27FC236}">
                <a16:creationId xmlns:a16="http://schemas.microsoft.com/office/drawing/2014/main" id="{F94BDD70-B281-4FB0-924E-C6C50F612A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8077" y="1672506"/>
            <a:ext cx="737481" cy="7374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E4514B-3D59-483D-A10E-F881CDFCFB49}"/>
              </a:ext>
            </a:extLst>
          </p:cNvPr>
          <p:cNvSpPr/>
          <p:nvPr/>
        </p:nvSpPr>
        <p:spPr>
          <a:xfrm>
            <a:off x="1881548" y="1349854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800" b="1" u="sng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Mērķi</a:t>
            </a:r>
            <a:endParaRPr lang="lv-LV" sz="18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0327D5-F676-40D8-BC8E-DAEBBAF1589F}"/>
              </a:ext>
            </a:extLst>
          </p:cNvPr>
          <p:cNvSpPr/>
          <p:nvPr/>
        </p:nvSpPr>
        <p:spPr>
          <a:xfrm>
            <a:off x="1765799" y="4169455"/>
            <a:ext cx="1273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b="1" u="sng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Principi</a:t>
            </a:r>
            <a:endParaRPr lang="lv-LV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DEC1DE-03A5-4AEF-A8CD-4264BF64BE04}"/>
              </a:ext>
            </a:extLst>
          </p:cNvPr>
          <p:cNvSpPr/>
          <p:nvPr/>
        </p:nvSpPr>
        <p:spPr>
          <a:xfrm>
            <a:off x="1715113" y="2525309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INFORMĒT</a:t>
            </a:r>
            <a:endParaRPr lang="lv-LV" sz="1800" dirty="0">
              <a:solidFill>
                <a:srgbClr val="9D2235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311837-6730-4A32-BCF1-1F9B01CA515E}"/>
              </a:ext>
            </a:extLst>
          </p:cNvPr>
          <p:cNvSpPr/>
          <p:nvPr/>
        </p:nvSpPr>
        <p:spPr>
          <a:xfrm>
            <a:off x="1742092" y="1784414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MOTIVĒT</a:t>
            </a:r>
            <a:endParaRPr lang="lv-LV" sz="1800" dirty="0">
              <a:solidFill>
                <a:srgbClr val="9D2235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35758-F5C9-4B01-8DAE-33062BC1451D}"/>
              </a:ext>
            </a:extLst>
          </p:cNvPr>
          <p:cNvSpPr/>
          <p:nvPr/>
        </p:nvSpPr>
        <p:spPr>
          <a:xfrm>
            <a:off x="1741359" y="3294835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D328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lv-LV" sz="1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TBALSTĪT</a:t>
            </a:r>
            <a:endParaRPr lang="lv-LV" sz="1800" dirty="0">
              <a:solidFill>
                <a:srgbClr val="9D2235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F18ECB9-F614-448A-8D0C-D9DE437C1520}"/>
              </a:ext>
            </a:extLst>
          </p:cNvPr>
          <p:cNvSpPr txBox="1">
            <a:spLocks/>
          </p:cNvSpPr>
          <p:nvPr/>
        </p:nvSpPr>
        <p:spPr bwMode="auto">
          <a:xfrm>
            <a:off x="1071976" y="465724"/>
            <a:ext cx="9236278" cy="42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703660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5pPr>
            <a:lvl6pPr marL="3429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6pPr>
            <a:lvl7pPr marL="6858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7pPr>
            <a:lvl8pPr marL="10287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8pPr>
            <a:lvl9pPr marL="13716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2800" dirty="0">
                <a:solidFill>
                  <a:srgbClr val="012169"/>
                </a:solidFill>
              </a:rPr>
              <a:t>Nodokļu maksātāju reitinga sistēma (1)</a:t>
            </a:r>
          </a:p>
        </p:txBody>
      </p:sp>
    </p:spTree>
    <p:extLst>
      <p:ext uri="{BB962C8B-B14F-4D97-AF65-F5344CB8AC3E}">
        <p14:creationId xmlns:p14="http://schemas.microsoft.com/office/powerpoint/2010/main" val="73985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95DD7D-1D5A-481B-AB75-B3EDD8CACF25}"/>
              </a:ext>
            </a:extLst>
          </p:cNvPr>
          <p:cNvSpPr txBox="1">
            <a:spLocks/>
          </p:cNvSpPr>
          <p:nvPr/>
        </p:nvSpPr>
        <p:spPr bwMode="auto">
          <a:xfrm>
            <a:off x="561492" y="322997"/>
            <a:ext cx="9660974" cy="6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703660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5pPr>
            <a:lvl6pPr marL="3429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6pPr>
            <a:lvl7pPr marL="6858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7pPr>
            <a:lvl8pPr marL="10287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8pPr>
            <a:lvl9pPr marL="13716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2800" dirty="0">
                <a:solidFill>
                  <a:srgbClr val="012169"/>
                </a:solidFill>
              </a:rPr>
              <a:t>Nodokļu maksātāju reitinga sistēma (2)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256E4-D18A-4D61-BE99-7D4FDDF81BC6}"/>
              </a:ext>
            </a:extLst>
          </p:cNvPr>
          <p:cNvSpPr/>
          <p:nvPr/>
        </p:nvSpPr>
        <p:spPr>
          <a:xfrm>
            <a:off x="5707471" y="1829454"/>
            <a:ext cx="1816100" cy="8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DF715-DBC7-4E8A-B5C2-CE6484CEB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40" y="1391231"/>
            <a:ext cx="4318139" cy="51783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7C1F7EF-D859-4284-8B17-4B483A695497}"/>
              </a:ext>
            </a:extLst>
          </p:cNvPr>
          <p:cNvGrpSpPr/>
          <p:nvPr/>
        </p:nvGrpSpPr>
        <p:grpSpPr>
          <a:xfrm>
            <a:off x="5980481" y="1046446"/>
            <a:ext cx="5502376" cy="5517786"/>
            <a:chOff x="6536662" y="933975"/>
            <a:chExt cx="5502376" cy="5517786"/>
          </a:xfrm>
        </p:grpSpPr>
        <p:graphicFrame>
          <p:nvGraphicFramePr>
            <p:cNvPr id="6" name="Content Placeholder 5">
              <a:extLst>
                <a:ext uri="{FF2B5EF4-FFF2-40B4-BE49-F238E27FC236}">
                  <a16:creationId xmlns:a16="http://schemas.microsoft.com/office/drawing/2014/main" id="{769C475D-ED78-451E-ADA6-7AE09B2AC2E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33601926"/>
                </p:ext>
              </p:extLst>
            </p:nvPr>
          </p:nvGraphicFramePr>
          <p:xfrm>
            <a:off x="6536662" y="933975"/>
            <a:ext cx="5502376" cy="517839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A4133D-FAE4-42EA-953C-CCAF80F81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98138" y="3007492"/>
              <a:ext cx="1606725" cy="97293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642C37-391A-4389-AAE3-95C73011B060}"/>
                </a:ext>
              </a:extLst>
            </p:cNvPr>
            <p:cNvSpPr/>
            <p:nvPr/>
          </p:nvSpPr>
          <p:spPr>
            <a:xfrm>
              <a:off x="6760108" y="5990096"/>
              <a:ext cx="50554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*Detalizēts apraksts:</a:t>
              </a:r>
            </a:p>
            <a:p>
              <a:r>
                <a:rPr lang="lv-LV" sz="120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https://www.vid.gov.lv/lv/nodoklu-maksataju-reitinga-sistema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E3C1B54-6769-46D7-92E1-9325CE63806E}"/>
              </a:ext>
            </a:extLst>
          </p:cNvPr>
          <p:cNvSpPr/>
          <p:nvPr/>
        </p:nvSpPr>
        <p:spPr>
          <a:xfrm>
            <a:off x="1712422" y="881735"/>
            <a:ext cx="3267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Reitinga realizācija EDS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AD2F1A-433F-4672-9584-3B5F36179B2E}"/>
              </a:ext>
            </a:extLst>
          </p:cNvPr>
          <p:cNvSpPr txBox="1">
            <a:spLocks/>
          </p:cNvSpPr>
          <p:nvPr/>
        </p:nvSpPr>
        <p:spPr bwMode="auto">
          <a:xfrm>
            <a:off x="6735427" y="881735"/>
            <a:ext cx="3819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703660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5pPr>
            <a:lvl6pPr marL="3429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6pPr>
            <a:lvl7pPr marL="6858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7pPr>
            <a:lvl8pPr marL="10287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8pPr>
            <a:lvl9pPr marL="13716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dirty="0">
                <a:solidFill>
                  <a:srgbClr val="C00000"/>
                </a:solidFill>
              </a:rPr>
              <a:t>Reitinga indikatoru grupas</a:t>
            </a:r>
          </a:p>
        </p:txBody>
      </p:sp>
    </p:spTree>
    <p:extLst>
      <p:ext uri="{BB962C8B-B14F-4D97-AF65-F5344CB8AC3E}">
        <p14:creationId xmlns:p14="http://schemas.microsoft.com/office/powerpoint/2010/main" val="169652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AF59A9-0C03-44A5-B321-5E56C6B8D410}"/>
              </a:ext>
            </a:extLst>
          </p:cNvPr>
          <p:cNvSpPr txBox="1">
            <a:spLocks/>
          </p:cNvSpPr>
          <p:nvPr/>
        </p:nvSpPr>
        <p:spPr bwMode="auto">
          <a:xfrm>
            <a:off x="338507" y="438214"/>
            <a:ext cx="8733537" cy="52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703660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5pPr>
            <a:lvl6pPr marL="3429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6pPr>
            <a:lvl7pPr marL="6858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7pPr>
            <a:lvl8pPr marL="10287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8pPr>
            <a:lvl9pPr marL="1371600" algn="ctr" defTabSz="703660" rtl="0" eaLnBrk="1" fontAlgn="base" hangingPunct="1">
              <a:spcBef>
                <a:spcPct val="0"/>
              </a:spcBef>
              <a:spcAft>
                <a:spcPct val="0"/>
              </a:spcAft>
              <a:defRPr sz="3375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2800" dirty="0">
                <a:solidFill>
                  <a:srgbClr val="012169"/>
                </a:solidFill>
              </a:rPr>
              <a:t>Nodokļu maksātāju reitinga sistēma (3)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08AA18-4C8D-4886-9903-205564E75727}"/>
              </a:ext>
            </a:extLst>
          </p:cNvPr>
          <p:cNvSpPr txBox="1">
            <a:spLocks/>
          </p:cNvSpPr>
          <p:nvPr/>
        </p:nvSpPr>
        <p:spPr bwMode="auto">
          <a:xfrm>
            <a:off x="796357" y="979011"/>
            <a:ext cx="4250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EDS izziņa par reitingu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BCF0C-0AEC-4549-9146-AF1DD8529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85" y="1286788"/>
            <a:ext cx="4181680" cy="5497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FC12E8-B8C9-43C1-8AE9-96BECC07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158" y="968208"/>
            <a:ext cx="4024036" cy="5511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20172A3-C1C4-42E5-BC59-989236F4F9FA}"/>
              </a:ext>
            </a:extLst>
          </p:cNvPr>
          <p:cNvSpPr txBox="1">
            <a:spLocks/>
          </p:cNvSpPr>
          <p:nvPr/>
        </p:nvSpPr>
        <p:spPr bwMode="auto">
          <a:xfrm>
            <a:off x="6279682" y="5434484"/>
            <a:ext cx="4442399" cy="32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Izziņas autentiskuma pārbaude</a:t>
            </a:r>
          </a:p>
        </p:txBody>
      </p:sp>
    </p:spTree>
    <p:extLst>
      <p:ext uri="{BB962C8B-B14F-4D97-AF65-F5344CB8AC3E}">
        <p14:creationId xmlns:p14="http://schemas.microsoft.com/office/powerpoint/2010/main" val="60192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7C55F88-D384-41D5-A7EC-46A1BE30B905}"/>
              </a:ext>
            </a:extLst>
          </p:cNvPr>
          <p:cNvSpPr txBox="1">
            <a:spLocks/>
          </p:cNvSpPr>
          <p:nvPr/>
        </p:nvSpPr>
        <p:spPr>
          <a:xfrm>
            <a:off x="984367" y="1998587"/>
            <a:ext cx="3955278" cy="2214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lv-LV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3795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EA9CDFC-73C7-444B-8499-4020292CB64C}"/>
              </a:ext>
            </a:extLst>
          </p:cNvPr>
          <p:cNvGrpSpPr/>
          <p:nvPr/>
        </p:nvGrpSpPr>
        <p:grpSpPr>
          <a:xfrm>
            <a:off x="871838" y="4437331"/>
            <a:ext cx="3245133" cy="928991"/>
            <a:chOff x="4177981" y="3686436"/>
            <a:chExt cx="2554259" cy="928991"/>
          </a:xfrm>
        </p:grpSpPr>
        <p:sp>
          <p:nvSpPr>
            <p:cNvPr id="5" name="Rounded Rectangle 84">
              <a:extLst>
                <a:ext uri="{FF2B5EF4-FFF2-40B4-BE49-F238E27FC236}">
                  <a16:creationId xmlns:a16="http://schemas.microsoft.com/office/drawing/2014/main" id="{37ED91E2-43E0-4BF2-9D5F-CE8F8669ECB6}"/>
                </a:ext>
              </a:extLst>
            </p:cNvPr>
            <p:cNvSpPr/>
            <p:nvPr/>
          </p:nvSpPr>
          <p:spPr>
            <a:xfrm>
              <a:off x="4772159" y="3984513"/>
              <a:ext cx="1960081" cy="630914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Round Same Side Corner Rectangle 16">
              <a:extLst>
                <a:ext uri="{FF2B5EF4-FFF2-40B4-BE49-F238E27FC236}">
                  <a16:creationId xmlns:a16="http://schemas.microsoft.com/office/drawing/2014/main" id="{139F8D3F-671B-4AA1-A3A0-D906082C1FCB}"/>
                </a:ext>
              </a:extLst>
            </p:cNvPr>
            <p:cNvSpPr/>
            <p:nvPr/>
          </p:nvSpPr>
          <p:spPr>
            <a:xfrm rot="5400000">
              <a:off x="4941889" y="4107024"/>
              <a:ext cx="176350" cy="527484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2000">
                  <a:schemeClr val="accent2">
                    <a:lumMod val="9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26426146-EC7E-4E8A-BAF2-A4D7ADC84B80}"/>
                </a:ext>
              </a:extLst>
            </p:cNvPr>
            <p:cNvSpPr/>
            <p:nvPr/>
          </p:nvSpPr>
          <p:spPr>
            <a:xfrm>
              <a:off x="4177981" y="3686436"/>
              <a:ext cx="1115825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91000">
                  <a:schemeClr val="accent2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FE8AC89-9B3B-44F9-BFDA-132856F7AE8A}"/>
              </a:ext>
            </a:extLst>
          </p:cNvPr>
          <p:cNvSpPr txBox="1"/>
          <p:nvPr/>
        </p:nvSpPr>
        <p:spPr>
          <a:xfrm>
            <a:off x="2797270" y="4846438"/>
            <a:ext cx="105760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lv-LV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CSDD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F36ABF-1FA8-4806-94AD-B9AB563F2DB2}"/>
              </a:ext>
            </a:extLst>
          </p:cNvPr>
          <p:cNvGrpSpPr/>
          <p:nvPr/>
        </p:nvGrpSpPr>
        <p:grpSpPr>
          <a:xfrm>
            <a:off x="928182" y="5720467"/>
            <a:ext cx="3245133" cy="914802"/>
            <a:chOff x="5714812" y="1938134"/>
            <a:chExt cx="2529596" cy="914802"/>
          </a:xfrm>
        </p:grpSpPr>
        <p:sp>
          <p:nvSpPr>
            <p:cNvPr id="13" name="Rounded Rectangle 51">
              <a:extLst>
                <a:ext uri="{FF2B5EF4-FFF2-40B4-BE49-F238E27FC236}">
                  <a16:creationId xmlns:a16="http://schemas.microsoft.com/office/drawing/2014/main" id="{9B2B8B11-348A-41F0-ACFD-224BDAD4D5FA}"/>
                </a:ext>
              </a:extLst>
            </p:cNvPr>
            <p:cNvSpPr/>
            <p:nvPr/>
          </p:nvSpPr>
          <p:spPr>
            <a:xfrm>
              <a:off x="6284327" y="2075959"/>
              <a:ext cx="1960081" cy="776977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Round Same Side Corner Rectangle 16">
              <a:extLst>
                <a:ext uri="{FF2B5EF4-FFF2-40B4-BE49-F238E27FC236}">
                  <a16:creationId xmlns:a16="http://schemas.microsoft.com/office/drawing/2014/main" id="{90A5ABB0-01A0-438C-8693-BAF642973401}"/>
                </a:ext>
              </a:extLst>
            </p:cNvPr>
            <p:cNvSpPr/>
            <p:nvPr/>
          </p:nvSpPr>
          <p:spPr>
            <a:xfrm rot="5400000">
              <a:off x="6487850" y="2324927"/>
              <a:ext cx="185212" cy="603934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lumMod val="90000"/>
                  </a:schemeClr>
                </a:gs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6C89D246-EEA4-499F-9EF8-66AA0836E6C8}"/>
                </a:ext>
              </a:extLst>
            </p:cNvPr>
            <p:cNvSpPr/>
            <p:nvPr/>
          </p:nvSpPr>
          <p:spPr>
            <a:xfrm>
              <a:off x="5714812" y="1938134"/>
              <a:ext cx="1167611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91000">
                  <a:schemeClr val="accent3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87E201-64A8-4997-B921-702D89EEDFDC}"/>
              </a:ext>
            </a:extLst>
          </p:cNvPr>
          <p:cNvGrpSpPr/>
          <p:nvPr/>
        </p:nvGrpSpPr>
        <p:grpSpPr>
          <a:xfrm>
            <a:off x="4821488" y="1874050"/>
            <a:ext cx="3293592" cy="914802"/>
            <a:chOff x="6509731" y="3018254"/>
            <a:chExt cx="2382749" cy="914802"/>
          </a:xfrm>
        </p:grpSpPr>
        <p:sp>
          <p:nvSpPr>
            <p:cNvPr id="29" name="Rounded Rectangle 62">
              <a:extLst>
                <a:ext uri="{FF2B5EF4-FFF2-40B4-BE49-F238E27FC236}">
                  <a16:creationId xmlns:a16="http://schemas.microsoft.com/office/drawing/2014/main" id="{18390E0E-ADF0-4D67-BF53-78AFADF0C560}"/>
                </a:ext>
              </a:extLst>
            </p:cNvPr>
            <p:cNvSpPr/>
            <p:nvPr/>
          </p:nvSpPr>
          <p:spPr>
            <a:xfrm>
              <a:off x="6932399" y="3194393"/>
              <a:ext cx="1960081" cy="738663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Round Same Side Corner Rectangle 16">
              <a:extLst>
                <a:ext uri="{FF2B5EF4-FFF2-40B4-BE49-F238E27FC236}">
                  <a16:creationId xmlns:a16="http://schemas.microsoft.com/office/drawing/2014/main" id="{6B8A7FD0-D08E-4745-9A4D-BA84D1A49F59}"/>
                </a:ext>
              </a:extLst>
            </p:cNvPr>
            <p:cNvSpPr/>
            <p:nvPr/>
          </p:nvSpPr>
          <p:spPr>
            <a:xfrm rot="5400000">
              <a:off x="7174113" y="336685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chemeClr val="accent4">
                    <a:lumMod val="9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604E259A-0796-4D46-9159-A873570E61A4}"/>
                </a:ext>
              </a:extLst>
            </p:cNvPr>
            <p:cNvSpPr/>
            <p:nvPr/>
          </p:nvSpPr>
          <p:spPr>
            <a:xfrm>
              <a:off x="6509731" y="301825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91000">
                  <a:schemeClr val="accent4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BCC568C-845B-4E74-90EE-3048FD21790F}"/>
              </a:ext>
            </a:extLst>
          </p:cNvPr>
          <p:cNvSpPr txBox="1"/>
          <p:nvPr/>
        </p:nvSpPr>
        <p:spPr>
          <a:xfrm>
            <a:off x="2494405" y="5896605"/>
            <a:ext cx="166334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Valsts traktortehnikas reģistrs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Rounded Rectangle 10">
            <a:extLst>
              <a:ext uri="{FF2B5EF4-FFF2-40B4-BE49-F238E27FC236}">
                <a16:creationId xmlns:a16="http://schemas.microsoft.com/office/drawing/2014/main" id="{D9282667-A8C9-48D4-A998-6FC30E26EB9B}"/>
              </a:ext>
            </a:extLst>
          </p:cNvPr>
          <p:cNvSpPr/>
          <p:nvPr/>
        </p:nvSpPr>
        <p:spPr>
          <a:xfrm>
            <a:off x="8115080" y="2250341"/>
            <a:ext cx="187850" cy="24859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FFB3885-A49F-496A-BBC9-B75354BBBDFE}"/>
              </a:ext>
            </a:extLst>
          </p:cNvPr>
          <p:cNvGrpSpPr/>
          <p:nvPr/>
        </p:nvGrpSpPr>
        <p:grpSpPr>
          <a:xfrm>
            <a:off x="822786" y="3158557"/>
            <a:ext cx="3335114" cy="984463"/>
            <a:chOff x="4982105" y="2588136"/>
            <a:chExt cx="3076547" cy="98446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6B9867-4E39-482A-8979-351240B94ABD}"/>
                </a:ext>
              </a:extLst>
            </p:cNvPr>
            <p:cNvGrpSpPr/>
            <p:nvPr/>
          </p:nvGrpSpPr>
          <p:grpSpPr>
            <a:xfrm>
              <a:off x="4982105" y="2588136"/>
              <a:ext cx="3076547" cy="914802"/>
              <a:chOff x="3406201" y="2614935"/>
              <a:chExt cx="2533951" cy="914802"/>
            </a:xfrm>
          </p:grpSpPr>
          <p:sp>
            <p:nvSpPr>
              <p:cNvPr id="21" name="Rounded Rectangle 73">
                <a:extLst>
                  <a:ext uri="{FF2B5EF4-FFF2-40B4-BE49-F238E27FC236}">
                    <a16:creationId xmlns:a16="http://schemas.microsoft.com/office/drawing/2014/main" id="{874DFAF2-377A-4B6E-9136-539797A0E771}"/>
                  </a:ext>
                </a:extLst>
              </p:cNvPr>
              <p:cNvSpPr/>
              <p:nvPr/>
            </p:nvSpPr>
            <p:spPr>
              <a:xfrm>
                <a:off x="3980071" y="2819696"/>
                <a:ext cx="1960081" cy="710041"/>
              </a:xfrm>
              <a:prstGeom prst="roundRect">
                <a:avLst>
                  <a:gd name="adj" fmla="val 1799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Round Same Side Corner Rectangle 16">
                <a:extLst>
                  <a:ext uri="{FF2B5EF4-FFF2-40B4-BE49-F238E27FC236}">
                    <a16:creationId xmlns:a16="http://schemas.microsoft.com/office/drawing/2014/main" id="{95C1BFEB-9575-487F-AC05-CD8439873818}"/>
                  </a:ext>
                </a:extLst>
              </p:cNvPr>
              <p:cNvSpPr/>
              <p:nvPr/>
            </p:nvSpPr>
            <p:spPr>
              <a:xfrm rot="5400000">
                <a:off x="4144773" y="3011798"/>
                <a:ext cx="238813" cy="574714"/>
              </a:xfrm>
              <a:custGeom>
                <a:avLst/>
                <a:gdLst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70113 w 170113"/>
                  <a:gd name="connsiteY3" fmla="*/ 779001 h 779001"/>
                  <a:gd name="connsiteX4" fmla="*/ 170113 w 170113"/>
                  <a:gd name="connsiteY4" fmla="*/ 779001 h 779001"/>
                  <a:gd name="connsiteX5" fmla="*/ 0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62682 h 779001"/>
                  <a:gd name="connsiteX8" fmla="*/ 62682 w 170113"/>
                  <a:gd name="connsiteY8" fmla="*/ 0 h 779001"/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67803 w 170113"/>
                  <a:gd name="connsiteY3" fmla="*/ 696258 h 779001"/>
                  <a:gd name="connsiteX4" fmla="*/ 170113 w 170113"/>
                  <a:gd name="connsiteY4" fmla="*/ 779001 h 779001"/>
                  <a:gd name="connsiteX5" fmla="*/ 170113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779001 h 779001"/>
                  <a:gd name="connsiteX8" fmla="*/ 0 w 170113"/>
                  <a:gd name="connsiteY8" fmla="*/ 62682 h 779001"/>
                  <a:gd name="connsiteX9" fmla="*/ 62682 w 170113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9001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80646"/>
                  <a:gd name="connsiteX1" fmla="*/ 107431 w 246825"/>
                  <a:gd name="connsiteY1" fmla="*/ 0 h 780646"/>
                  <a:gd name="connsiteX2" fmla="*/ 170113 w 246825"/>
                  <a:gd name="connsiteY2" fmla="*/ 62682 h 780646"/>
                  <a:gd name="connsiteX3" fmla="*/ 167803 w 246825"/>
                  <a:gd name="connsiteY3" fmla="*/ 696258 h 780646"/>
                  <a:gd name="connsiteX4" fmla="*/ 170113 w 246825"/>
                  <a:gd name="connsiteY4" fmla="*/ 779001 h 780646"/>
                  <a:gd name="connsiteX5" fmla="*/ 246825 w 246825"/>
                  <a:gd name="connsiteY5" fmla="*/ 772864 h 780646"/>
                  <a:gd name="connsiteX6" fmla="*/ 0 w 246825"/>
                  <a:gd name="connsiteY6" fmla="*/ 779001 h 780646"/>
                  <a:gd name="connsiteX7" fmla="*/ 0 w 246825"/>
                  <a:gd name="connsiteY7" fmla="*/ 779001 h 780646"/>
                  <a:gd name="connsiteX8" fmla="*/ 0 w 246825"/>
                  <a:gd name="connsiteY8" fmla="*/ 62682 h 780646"/>
                  <a:gd name="connsiteX9" fmla="*/ 62682 w 246825"/>
                  <a:gd name="connsiteY9" fmla="*/ 0 h 780646"/>
                  <a:gd name="connsiteX0" fmla="*/ 62682 w 246825"/>
                  <a:gd name="connsiteY0" fmla="*/ 0 h 781948"/>
                  <a:gd name="connsiteX1" fmla="*/ 107431 w 246825"/>
                  <a:gd name="connsiteY1" fmla="*/ 0 h 781948"/>
                  <a:gd name="connsiteX2" fmla="*/ 170113 w 246825"/>
                  <a:gd name="connsiteY2" fmla="*/ 62682 h 781948"/>
                  <a:gd name="connsiteX3" fmla="*/ 167803 w 246825"/>
                  <a:gd name="connsiteY3" fmla="*/ 696258 h 781948"/>
                  <a:gd name="connsiteX4" fmla="*/ 170113 w 246825"/>
                  <a:gd name="connsiteY4" fmla="*/ 779001 h 781948"/>
                  <a:gd name="connsiteX5" fmla="*/ 246825 w 246825"/>
                  <a:gd name="connsiteY5" fmla="*/ 772864 h 781948"/>
                  <a:gd name="connsiteX6" fmla="*/ 0 w 246825"/>
                  <a:gd name="connsiteY6" fmla="*/ 779001 h 781948"/>
                  <a:gd name="connsiteX7" fmla="*/ 0 w 246825"/>
                  <a:gd name="connsiteY7" fmla="*/ 779001 h 781948"/>
                  <a:gd name="connsiteX8" fmla="*/ 0 w 246825"/>
                  <a:gd name="connsiteY8" fmla="*/ 62682 h 781948"/>
                  <a:gd name="connsiteX9" fmla="*/ 62682 w 246825"/>
                  <a:gd name="connsiteY9" fmla="*/ 0 h 781948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9 w 246825"/>
                  <a:gd name="connsiteY4" fmla="*/ 751384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51986"/>
                  <a:gd name="connsiteY0" fmla="*/ 0 h 779001"/>
                  <a:gd name="connsiteX1" fmla="*/ 107431 w 251986"/>
                  <a:gd name="connsiteY1" fmla="*/ 0 h 779001"/>
                  <a:gd name="connsiteX2" fmla="*/ 170113 w 251986"/>
                  <a:gd name="connsiteY2" fmla="*/ 62682 h 779001"/>
                  <a:gd name="connsiteX3" fmla="*/ 167803 w 251986"/>
                  <a:gd name="connsiteY3" fmla="*/ 696258 h 779001"/>
                  <a:gd name="connsiteX4" fmla="*/ 246825 w 251986"/>
                  <a:gd name="connsiteY4" fmla="*/ 772864 h 779001"/>
                  <a:gd name="connsiteX5" fmla="*/ 0 w 251986"/>
                  <a:gd name="connsiteY5" fmla="*/ 779001 h 779001"/>
                  <a:gd name="connsiteX6" fmla="*/ 0 w 251986"/>
                  <a:gd name="connsiteY6" fmla="*/ 779001 h 779001"/>
                  <a:gd name="connsiteX7" fmla="*/ 0 w 251986"/>
                  <a:gd name="connsiteY7" fmla="*/ 62682 h 779001"/>
                  <a:gd name="connsiteX8" fmla="*/ 62682 w 251986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4175"/>
                  <a:gd name="connsiteY0" fmla="*/ 0 h 779001"/>
                  <a:gd name="connsiteX1" fmla="*/ 107431 w 254175"/>
                  <a:gd name="connsiteY1" fmla="*/ 0 h 779001"/>
                  <a:gd name="connsiteX2" fmla="*/ 170113 w 254175"/>
                  <a:gd name="connsiteY2" fmla="*/ 62682 h 779001"/>
                  <a:gd name="connsiteX3" fmla="*/ 167803 w 254175"/>
                  <a:gd name="connsiteY3" fmla="*/ 696258 h 779001"/>
                  <a:gd name="connsiteX4" fmla="*/ 246825 w 254175"/>
                  <a:gd name="connsiteY4" fmla="*/ 772864 h 779001"/>
                  <a:gd name="connsiteX5" fmla="*/ 0 w 254175"/>
                  <a:gd name="connsiteY5" fmla="*/ 779001 h 779001"/>
                  <a:gd name="connsiteX6" fmla="*/ 0 w 254175"/>
                  <a:gd name="connsiteY6" fmla="*/ 779001 h 779001"/>
                  <a:gd name="connsiteX7" fmla="*/ 0 w 254175"/>
                  <a:gd name="connsiteY7" fmla="*/ 62682 h 779001"/>
                  <a:gd name="connsiteX8" fmla="*/ 62682 w 254175"/>
                  <a:gd name="connsiteY8" fmla="*/ 0 h 779001"/>
                  <a:gd name="connsiteX0" fmla="*/ 62682 w 252034"/>
                  <a:gd name="connsiteY0" fmla="*/ 0 h 779001"/>
                  <a:gd name="connsiteX1" fmla="*/ 107431 w 252034"/>
                  <a:gd name="connsiteY1" fmla="*/ 0 h 779001"/>
                  <a:gd name="connsiteX2" fmla="*/ 170113 w 252034"/>
                  <a:gd name="connsiteY2" fmla="*/ 62682 h 779001"/>
                  <a:gd name="connsiteX3" fmla="*/ 167803 w 252034"/>
                  <a:gd name="connsiteY3" fmla="*/ 696258 h 779001"/>
                  <a:gd name="connsiteX4" fmla="*/ 246825 w 252034"/>
                  <a:gd name="connsiteY4" fmla="*/ 772864 h 779001"/>
                  <a:gd name="connsiteX5" fmla="*/ 0 w 252034"/>
                  <a:gd name="connsiteY5" fmla="*/ 779001 h 779001"/>
                  <a:gd name="connsiteX6" fmla="*/ 0 w 252034"/>
                  <a:gd name="connsiteY6" fmla="*/ 779001 h 779001"/>
                  <a:gd name="connsiteX7" fmla="*/ 0 w 252034"/>
                  <a:gd name="connsiteY7" fmla="*/ 62682 h 779001"/>
                  <a:gd name="connsiteX8" fmla="*/ 62682 w 252034"/>
                  <a:gd name="connsiteY8" fmla="*/ 0 h 779001"/>
                  <a:gd name="connsiteX0" fmla="*/ 62682 w 255806"/>
                  <a:gd name="connsiteY0" fmla="*/ 0 h 779001"/>
                  <a:gd name="connsiteX1" fmla="*/ 107431 w 255806"/>
                  <a:gd name="connsiteY1" fmla="*/ 0 h 779001"/>
                  <a:gd name="connsiteX2" fmla="*/ 170113 w 255806"/>
                  <a:gd name="connsiteY2" fmla="*/ 62682 h 779001"/>
                  <a:gd name="connsiteX3" fmla="*/ 167803 w 255806"/>
                  <a:gd name="connsiteY3" fmla="*/ 696258 h 779001"/>
                  <a:gd name="connsiteX4" fmla="*/ 246825 w 255806"/>
                  <a:gd name="connsiteY4" fmla="*/ 772864 h 779001"/>
                  <a:gd name="connsiteX5" fmla="*/ 0 w 255806"/>
                  <a:gd name="connsiteY5" fmla="*/ 779001 h 779001"/>
                  <a:gd name="connsiteX6" fmla="*/ 0 w 255806"/>
                  <a:gd name="connsiteY6" fmla="*/ 779001 h 779001"/>
                  <a:gd name="connsiteX7" fmla="*/ 0 w 255806"/>
                  <a:gd name="connsiteY7" fmla="*/ 62682 h 779001"/>
                  <a:gd name="connsiteX8" fmla="*/ 62682 w 255806"/>
                  <a:gd name="connsiteY8" fmla="*/ 0 h 779001"/>
                  <a:gd name="connsiteX0" fmla="*/ 62682 w 260844"/>
                  <a:gd name="connsiteY0" fmla="*/ 0 h 779001"/>
                  <a:gd name="connsiteX1" fmla="*/ 107431 w 260844"/>
                  <a:gd name="connsiteY1" fmla="*/ 0 h 779001"/>
                  <a:gd name="connsiteX2" fmla="*/ 170113 w 260844"/>
                  <a:gd name="connsiteY2" fmla="*/ 62682 h 779001"/>
                  <a:gd name="connsiteX3" fmla="*/ 167803 w 260844"/>
                  <a:gd name="connsiteY3" fmla="*/ 696258 h 779001"/>
                  <a:gd name="connsiteX4" fmla="*/ 246825 w 260844"/>
                  <a:gd name="connsiteY4" fmla="*/ 772864 h 779001"/>
                  <a:gd name="connsiteX5" fmla="*/ 0 w 260844"/>
                  <a:gd name="connsiteY5" fmla="*/ 779001 h 779001"/>
                  <a:gd name="connsiteX6" fmla="*/ 0 w 260844"/>
                  <a:gd name="connsiteY6" fmla="*/ 779001 h 779001"/>
                  <a:gd name="connsiteX7" fmla="*/ 0 w 260844"/>
                  <a:gd name="connsiteY7" fmla="*/ 62682 h 779001"/>
                  <a:gd name="connsiteX8" fmla="*/ 62682 w 260844"/>
                  <a:gd name="connsiteY8" fmla="*/ 0 h 779001"/>
                  <a:gd name="connsiteX0" fmla="*/ 62682 w 263020"/>
                  <a:gd name="connsiteY0" fmla="*/ 0 h 779001"/>
                  <a:gd name="connsiteX1" fmla="*/ 107431 w 263020"/>
                  <a:gd name="connsiteY1" fmla="*/ 0 h 779001"/>
                  <a:gd name="connsiteX2" fmla="*/ 170113 w 263020"/>
                  <a:gd name="connsiteY2" fmla="*/ 62682 h 779001"/>
                  <a:gd name="connsiteX3" fmla="*/ 167803 w 263020"/>
                  <a:gd name="connsiteY3" fmla="*/ 696258 h 779001"/>
                  <a:gd name="connsiteX4" fmla="*/ 249209 w 263020"/>
                  <a:gd name="connsiteY4" fmla="*/ 770483 h 779001"/>
                  <a:gd name="connsiteX5" fmla="*/ 0 w 263020"/>
                  <a:gd name="connsiteY5" fmla="*/ 779001 h 779001"/>
                  <a:gd name="connsiteX6" fmla="*/ 0 w 263020"/>
                  <a:gd name="connsiteY6" fmla="*/ 779001 h 779001"/>
                  <a:gd name="connsiteX7" fmla="*/ 0 w 263020"/>
                  <a:gd name="connsiteY7" fmla="*/ 62682 h 779001"/>
                  <a:gd name="connsiteX8" fmla="*/ 62682 w 263020"/>
                  <a:gd name="connsiteY8" fmla="*/ 0 h 779001"/>
                  <a:gd name="connsiteX0" fmla="*/ 62682 w 258035"/>
                  <a:gd name="connsiteY0" fmla="*/ 0 h 779001"/>
                  <a:gd name="connsiteX1" fmla="*/ 107431 w 258035"/>
                  <a:gd name="connsiteY1" fmla="*/ 0 h 779001"/>
                  <a:gd name="connsiteX2" fmla="*/ 170113 w 258035"/>
                  <a:gd name="connsiteY2" fmla="*/ 62682 h 779001"/>
                  <a:gd name="connsiteX3" fmla="*/ 167803 w 258035"/>
                  <a:gd name="connsiteY3" fmla="*/ 696258 h 779001"/>
                  <a:gd name="connsiteX4" fmla="*/ 249209 w 258035"/>
                  <a:gd name="connsiteY4" fmla="*/ 770483 h 779001"/>
                  <a:gd name="connsiteX5" fmla="*/ 0 w 258035"/>
                  <a:gd name="connsiteY5" fmla="*/ 779001 h 779001"/>
                  <a:gd name="connsiteX6" fmla="*/ 0 w 258035"/>
                  <a:gd name="connsiteY6" fmla="*/ 779001 h 779001"/>
                  <a:gd name="connsiteX7" fmla="*/ 0 w 258035"/>
                  <a:gd name="connsiteY7" fmla="*/ 62682 h 779001"/>
                  <a:gd name="connsiteX8" fmla="*/ 62682 w 258035"/>
                  <a:gd name="connsiteY8" fmla="*/ 0 h 779001"/>
                  <a:gd name="connsiteX0" fmla="*/ 62682 w 244778"/>
                  <a:gd name="connsiteY0" fmla="*/ 0 h 779001"/>
                  <a:gd name="connsiteX1" fmla="*/ 107431 w 244778"/>
                  <a:gd name="connsiteY1" fmla="*/ 0 h 779001"/>
                  <a:gd name="connsiteX2" fmla="*/ 170113 w 244778"/>
                  <a:gd name="connsiteY2" fmla="*/ 62682 h 779001"/>
                  <a:gd name="connsiteX3" fmla="*/ 167803 w 244778"/>
                  <a:gd name="connsiteY3" fmla="*/ 696258 h 779001"/>
                  <a:gd name="connsiteX4" fmla="*/ 234922 w 244778"/>
                  <a:gd name="connsiteY4" fmla="*/ 772864 h 779001"/>
                  <a:gd name="connsiteX5" fmla="*/ 0 w 244778"/>
                  <a:gd name="connsiteY5" fmla="*/ 779001 h 779001"/>
                  <a:gd name="connsiteX6" fmla="*/ 0 w 244778"/>
                  <a:gd name="connsiteY6" fmla="*/ 779001 h 779001"/>
                  <a:gd name="connsiteX7" fmla="*/ 0 w 244778"/>
                  <a:gd name="connsiteY7" fmla="*/ 62682 h 779001"/>
                  <a:gd name="connsiteX8" fmla="*/ 62682 w 244778"/>
                  <a:gd name="connsiteY8" fmla="*/ 0 h 779001"/>
                  <a:gd name="connsiteX0" fmla="*/ 62682 w 235795"/>
                  <a:gd name="connsiteY0" fmla="*/ 0 h 779001"/>
                  <a:gd name="connsiteX1" fmla="*/ 107431 w 235795"/>
                  <a:gd name="connsiteY1" fmla="*/ 0 h 779001"/>
                  <a:gd name="connsiteX2" fmla="*/ 170113 w 235795"/>
                  <a:gd name="connsiteY2" fmla="*/ 62682 h 779001"/>
                  <a:gd name="connsiteX3" fmla="*/ 167803 w 235795"/>
                  <a:gd name="connsiteY3" fmla="*/ 696258 h 779001"/>
                  <a:gd name="connsiteX4" fmla="*/ 234922 w 235795"/>
                  <a:gd name="connsiteY4" fmla="*/ 772864 h 779001"/>
                  <a:gd name="connsiteX5" fmla="*/ 0 w 235795"/>
                  <a:gd name="connsiteY5" fmla="*/ 779001 h 779001"/>
                  <a:gd name="connsiteX6" fmla="*/ 0 w 235795"/>
                  <a:gd name="connsiteY6" fmla="*/ 779001 h 779001"/>
                  <a:gd name="connsiteX7" fmla="*/ 0 w 235795"/>
                  <a:gd name="connsiteY7" fmla="*/ 62682 h 779001"/>
                  <a:gd name="connsiteX8" fmla="*/ 62682 w 235795"/>
                  <a:gd name="connsiteY8" fmla="*/ 0 h 779001"/>
                  <a:gd name="connsiteX0" fmla="*/ 62682 w 257018"/>
                  <a:gd name="connsiteY0" fmla="*/ 0 h 779001"/>
                  <a:gd name="connsiteX1" fmla="*/ 107431 w 257018"/>
                  <a:gd name="connsiteY1" fmla="*/ 0 h 779001"/>
                  <a:gd name="connsiteX2" fmla="*/ 170113 w 257018"/>
                  <a:gd name="connsiteY2" fmla="*/ 62682 h 779001"/>
                  <a:gd name="connsiteX3" fmla="*/ 167803 w 257018"/>
                  <a:gd name="connsiteY3" fmla="*/ 696258 h 779001"/>
                  <a:gd name="connsiteX4" fmla="*/ 256353 w 257018"/>
                  <a:gd name="connsiteY4" fmla="*/ 775245 h 779001"/>
                  <a:gd name="connsiteX5" fmla="*/ 0 w 257018"/>
                  <a:gd name="connsiteY5" fmla="*/ 779001 h 779001"/>
                  <a:gd name="connsiteX6" fmla="*/ 0 w 257018"/>
                  <a:gd name="connsiteY6" fmla="*/ 779001 h 779001"/>
                  <a:gd name="connsiteX7" fmla="*/ 0 w 257018"/>
                  <a:gd name="connsiteY7" fmla="*/ 62682 h 779001"/>
                  <a:gd name="connsiteX8" fmla="*/ 62682 w 257018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81971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734" h="779001">
                    <a:moveTo>
                      <a:pt x="62682" y="0"/>
                    </a:moveTo>
                    <a:lnTo>
                      <a:pt x="107431" y="0"/>
                    </a:lnTo>
                    <a:cubicBezTo>
                      <a:pt x="142049" y="0"/>
                      <a:pt x="170113" y="28064"/>
                      <a:pt x="170113" y="62682"/>
                    </a:cubicBezTo>
                    <a:lnTo>
                      <a:pt x="167803" y="681971"/>
                    </a:lnTo>
                    <a:cubicBezTo>
                      <a:pt x="171810" y="768006"/>
                      <a:pt x="248616" y="773363"/>
                      <a:pt x="258734" y="772864"/>
                    </a:cubicBezTo>
                    <a:cubicBezTo>
                      <a:pt x="198541" y="778985"/>
                      <a:pt x="82275" y="776955"/>
                      <a:pt x="0" y="779001"/>
                    </a:cubicBezTo>
                    <a:lnTo>
                      <a:pt x="0" y="779001"/>
                    </a:lnTo>
                    <a:lnTo>
                      <a:pt x="0" y="62682"/>
                    </a:lnTo>
                    <a:cubicBezTo>
                      <a:pt x="0" y="28064"/>
                      <a:pt x="28064" y="0"/>
                      <a:pt x="626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2000">
                    <a:schemeClr val="accent1">
                      <a:lumMod val="9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8100000" scaled="0"/>
                <a:tileRect/>
              </a:gradFill>
              <a:ln>
                <a:noFill/>
              </a:ln>
              <a:effectLst>
                <a:outerShdw blurRad="127000" dist="38100" dir="8100000" sx="102000" sy="102000" algn="tr" rotWithShape="0">
                  <a:schemeClr val="bg1">
                    <a:lumMod val="65000"/>
                    <a:alpha val="81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3" name="Rounded Rectangle 2">
                <a:extLst>
                  <a:ext uri="{FF2B5EF4-FFF2-40B4-BE49-F238E27FC236}">
                    <a16:creationId xmlns:a16="http://schemas.microsoft.com/office/drawing/2014/main" id="{719BCDFD-EB28-4522-9CD5-0D088136D75D}"/>
                  </a:ext>
                </a:extLst>
              </p:cNvPr>
              <p:cNvSpPr/>
              <p:nvPr/>
            </p:nvSpPr>
            <p:spPr>
              <a:xfrm>
                <a:off x="3406201" y="2614935"/>
                <a:ext cx="1145337" cy="634680"/>
              </a:xfrm>
              <a:custGeom>
                <a:avLst/>
                <a:gdLst>
                  <a:gd name="connsiteX0" fmla="*/ 0 w 1219506"/>
                  <a:gd name="connsiteY0" fmla="*/ 112749 h 626455"/>
                  <a:gd name="connsiteX1" fmla="*/ 112749 w 1219506"/>
                  <a:gd name="connsiteY1" fmla="*/ 0 h 626455"/>
                  <a:gd name="connsiteX2" fmla="*/ 1106757 w 1219506"/>
                  <a:gd name="connsiteY2" fmla="*/ 0 h 626455"/>
                  <a:gd name="connsiteX3" fmla="*/ 1219506 w 1219506"/>
                  <a:gd name="connsiteY3" fmla="*/ 112749 h 626455"/>
                  <a:gd name="connsiteX4" fmla="*/ 1219506 w 1219506"/>
                  <a:gd name="connsiteY4" fmla="*/ 513706 h 626455"/>
                  <a:gd name="connsiteX5" fmla="*/ 1106757 w 1219506"/>
                  <a:gd name="connsiteY5" fmla="*/ 626455 h 626455"/>
                  <a:gd name="connsiteX6" fmla="*/ 112749 w 1219506"/>
                  <a:gd name="connsiteY6" fmla="*/ 626455 h 626455"/>
                  <a:gd name="connsiteX7" fmla="*/ 0 w 1219506"/>
                  <a:gd name="connsiteY7" fmla="*/ 513706 h 626455"/>
                  <a:gd name="connsiteX8" fmla="*/ 0 w 1219506"/>
                  <a:gd name="connsiteY8" fmla="*/ 112749 h 626455"/>
                  <a:gd name="connsiteX0" fmla="*/ 0 w 1226205"/>
                  <a:gd name="connsiteY0" fmla="*/ 112749 h 654417"/>
                  <a:gd name="connsiteX1" fmla="*/ 112749 w 1226205"/>
                  <a:gd name="connsiteY1" fmla="*/ 0 h 654417"/>
                  <a:gd name="connsiteX2" fmla="*/ 1106757 w 1226205"/>
                  <a:gd name="connsiteY2" fmla="*/ 0 h 654417"/>
                  <a:gd name="connsiteX3" fmla="*/ 1219506 w 1226205"/>
                  <a:gd name="connsiteY3" fmla="*/ 112749 h 654417"/>
                  <a:gd name="connsiteX4" fmla="*/ 1219506 w 1226205"/>
                  <a:gd name="connsiteY4" fmla="*/ 513706 h 654417"/>
                  <a:gd name="connsiteX5" fmla="*/ 1106757 w 1226205"/>
                  <a:gd name="connsiteY5" fmla="*/ 626455 h 654417"/>
                  <a:gd name="connsiteX6" fmla="*/ 112749 w 1226205"/>
                  <a:gd name="connsiteY6" fmla="*/ 626455 h 654417"/>
                  <a:gd name="connsiteX7" fmla="*/ 0 w 1226205"/>
                  <a:gd name="connsiteY7" fmla="*/ 513706 h 654417"/>
                  <a:gd name="connsiteX8" fmla="*/ 0 w 1226205"/>
                  <a:gd name="connsiteY8" fmla="*/ 112749 h 654417"/>
                  <a:gd name="connsiteX0" fmla="*/ 0 w 1255135"/>
                  <a:gd name="connsiteY0" fmla="*/ 112749 h 661463"/>
                  <a:gd name="connsiteX1" fmla="*/ 112749 w 1255135"/>
                  <a:gd name="connsiteY1" fmla="*/ 0 h 661463"/>
                  <a:gd name="connsiteX2" fmla="*/ 1106757 w 1255135"/>
                  <a:gd name="connsiteY2" fmla="*/ 0 h 661463"/>
                  <a:gd name="connsiteX3" fmla="*/ 1219506 w 1255135"/>
                  <a:gd name="connsiteY3" fmla="*/ 112749 h 661463"/>
                  <a:gd name="connsiteX4" fmla="*/ 1219506 w 1255135"/>
                  <a:gd name="connsiteY4" fmla="*/ 513706 h 661463"/>
                  <a:gd name="connsiteX5" fmla="*/ 1106757 w 1255135"/>
                  <a:gd name="connsiteY5" fmla="*/ 626455 h 661463"/>
                  <a:gd name="connsiteX6" fmla="*/ 112749 w 1255135"/>
                  <a:gd name="connsiteY6" fmla="*/ 626455 h 661463"/>
                  <a:gd name="connsiteX7" fmla="*/ 0 w 1255135"/>
                  <a:gd name="connsiteY7" fmla="*/ 513706 h 661463"/>
                  <a:gd name="connsiteX8" fmla="*/ 0 w 1255135"/>
                  <a:gd name="connsiteY8" fmla="*/ 112749 h 661463"/>
                  <a:gd name="connsiteX0" fmla="*/ 0 w 1237115"/>
                  <a:gd name="connsiteY0" fmla="*/ 112749 h 680013"/>
                  <a:gd name="connsiteX1" fmla="*/ 112749 w 1237115"/>
                  <a:gd name="connsiteY1" fmla="*/ 0 h 680013"/>
                  <a:gd name="connsiteX2" fmla="*/ 1106757 w 1237115"/>
                  <a:gd name="connsiteY2" fmla="*/ 0 h 680013"/>
                  <a:gd name="connsiteX3" fmla="*/ 1219506 w 1237115"/>
                  <a:gd name="connsiteY3" fmla="*/ 112749 h 680013"/>
                  <a:gd name="connsiteX4" fmla="*/ 1219506 w 1237115"/>
                  <a:gd name="connsiteY4" fmla="*/ 513706 h 680013"/>
                  <a:gd name="connsiteX5" fmla="*/ 1106757 w 1237115"/>
                  <a:gd name="connsiteY5" fmla="*/ 626455 h 680013"/>
                  <a:gd name="connsiteX6" fmla="*/ 112749 w 1237115"/>
                  <a:gd name="connsiteY6" fmla="*/ 626455 h 680013"/>
                  <a:gd name="connsiteX7" fmla="*/ 0 w 1237115"/>
                  <a:gd name="connsiteY7" fmla="*/ 513706 h 680013"/>
                  <a:gd name="connsiteX8" fmla="*/ 0 w 1237115"/>
                  <a:gd name="connsiteY8" fmla="*/ 112749 h 680013"/>
                  <a:gd name="connsiteX0" fmla="*/ 0 w 1232616"/>
                  <a:gd name="connsiteY0" fmla="*/ 112749 h 687313"/>
                  <a:gd name="connsiteX1" fmla="*/ 112749 w 1232616"/>
                  <a:gd name="connsiteY1" fmla="*/ 0 h 687313"/>
                  <a:gd name="connsiteX2" fmla="*/ 1106757 w 1232616"/>
                  <a:gd name="connsiteY2" fmla="*/ 0 h 687313"/>
                  <a:gd name="connsiteX3" fmla="*/ 1219506 w 1232616"/>
                  <a:gd name="connsiteY3" fmla="*/ 112749 h 687313"/>
                  <a:gd name="connsiteX4" fmla="*/ 1219506 w 1232616"/>
                  <a:gd name="connsiteY4" fmla="*/ 513706 h 687313"/>
                  <a:gd name="connsiteX5" fmla="*/ 1106757 w 1232616"/>
                  <a:gd name="connsiteY5" fmla="*/ 626455 h 687313"/>
                  <a:gd name="connsiteX6" fmla="*/ 112749 w 1232616"/>
                  <a:gd name="connsiteY6" fmla="*/ 626455 h 687313"/>
                  <a:gd name="connsiteX7" fmla="*/ 0 w 1232616"/>
                  <a:gd name="connsiteY7" fmla="*/ 513706 h 687313"/>
                  <a:gd name="connsiteX8" fmla="*/ 0 w 1232616"/>
                  <a:gd name="connsiteY8" fmla="*/ 112749 h 687313"/>
                  <a:gd name="connsiteX0" fmla="*/ 0 w 1221165"/>
                  <a:gd name="connsiteY0" fmla="*/ 112749 h 687313"/>
                  <a:gd name="connsiteX1" fmla="*/ 112749 w 1221165"/>
                  <a:gd name="connsiteY1" fmla="*/ 0 h 687313"/>
                  <a:gd name="connsiteX2" fmla="*/ 1106757 w 1221165"/>
                  <a:gd name="connsiteY2" fmla="*/ 0 h 687313"/>
                  <a:gd name="connsiteX3" fmla="*/ 1219506 w 1221165"/>
                  <a:gd name="connsiteY3" fmla="*/ 112749 h 687313"/>
                  <a:gd name="connsiteX4" fmla="*/ 1219506 w 1221165"/>
                  <a:gd name="connsiteY4" fmla="*/ 513706 h 687313"/>
                  <a:gd name="connsiteX5" fmla="*/ 1106757 w 1221165"/>
                  <a:gd name="connsiteY5" fmla="*/ 626455 h 687313"/>
                  <a:gd name="connsiteX6" fmla="*/ 112749 w 1221165"/>
                  <a:gd name="connsiteY6" fmla="*/ 626455 h 687313"/>
                  <a:gd name="connsiteX7" fmla="*/ 0 w 1221165"/>
                  <a:gd name="connsiteY7" fmla="*/ 513706 h 687313"/>
                  <a:gd name="connsiteX8" fmla="*/ 0 w 1221165"/>
                  <a:gd name="connsiteY8" fmla="*/ 112749 h 687313"/>
                  <a:gd name="connsiteX0" fmla="*/ 0 w 1234996"/>
                  <a:gd name="connsiteY0" fmla="*/ 112749 h 676420"/>
                  <a:gd name="connsiteX1" fmla="*/ 112749 w 1234996"/>
                  <a:gd name="connsiteY1" fmla="*/ 0 h 676420"/>
                  <a:gd name="connsiteX2" fmla="*/ 1106757 w 1234996"/>
                  <a:gd name="connsiteY2" fmla="*/ 0 h 676420"/>
                  <a:gd name="connsiteX3" fmla="*/ 1219506 w 1234996"/>
                  <a:gd name="connsiteY3" fmla="*/ 112749 h 676420"/>
                  <a:gd name="connsiteX4" fmla="*/ 1219506 w 1234996"/>
                  <a:gd name="connsiteY4" fmla="*/ 513706 h 676420"/>
                  <a:gd name="connsiteX5" fmla="*/ 1106757 w 1234996"/>
                  <a:gd name="connsiteY5" fmla="*/ 626455 h 676420"/>
                  <a:gd name="connsiteX6" fmla="*/ 112749 w 1234996"/>
                  <a:gd name="connsiteY6" fmla="*/ 626455 h 676420"/>
                  <a:gd name="connsiteX7" fmla="*/ 0 w 1234996"/>
                  <a:gd name="connsiteY7" fmla="*/ 513706 h 676420"/>
                  <a:gd name="connsiteX8" fmla="*/ 0 w 1234996"/>
                  <a:gd name="connsiteY8" fmla="*/ 112749 h 676420"/>
                  <a:gd name="connsiteX0" fmla="*/ 0 w 1232419"/>
                  <a:gd name="connsiteY0" fmla="*/ 112749 h 669377"/>
                  <a:gd name="connsiteX1" fmla="*/ 112749 w 1232419"/>
                  <a:gd name="connsiteY1" fmla="*/ 0 h 669377"/>
                  <a:gd name="connsiteX2" fmla="*/ 1106757 w 1232419"/>
                  <a:gd name="connsiteY2" fmla="*/ 0 h 669377"/>
                  <a:gd name="connsiteX3" fmla="*/ 1219506 w 1232419"/>
                  <a:gd name="connsiteY3" fmla="*/ 112749 h 669377"/>
                  <a:gd name="connsiteX4" fmla="*/ 1219506 w 1232419"/>
                  <a:gd name="connsiteY4" fmla="*/ 513706 h 669377"/>
                  <a:gd name="connsiteX5" fmla="*/ 1106757 w 1232419"/>
                  <a:gd name="connsiteY5" fmla="*/ 626455 h 669377"/>
                  <a:gd name="connsiteX6" fmla="*/ 112749 w 1232419"/>
                  <a:gd name="connsiteY6" fmla="*/ 626455 h 669377"/>
                  <a:gd name="connsiteX7" fmla="*/ 0 w 1232419"/>
                  <a:gd name="connsiteY7" fmla="*/ 513706 h 669377"/>
                  <a:gd name="connsiteX8" fmla="*/ 0 w 1232419"/>
                  <a:gd name="connsiteY8" fmla="*/ 112749 h 669377"/>
                  <a:gd name="connsiteX0" fmla="*/ 0 w 1234407"/>
                  <a:gd name="connsiteY0" fmla="*/ 112749 h 678741"/>
                  <a:gd name="connsiteX1" fmla="*/ 112749 w 1234407"/>
                  <a:gd name="connsiteY1" fmla="*/ 0 h 678741"/>
                  <a:gd name="connsiteX2" fmla="*/ 1106757 w 1234407"/>
                  <a:gd name="connsiteY2" fmla="*/ 0 h 678741"/>
                  <a:gd name="connsiteX3" fmla="*/ 1219506 w 1234407"/>
                  <a:gd name="connsiteY3" fmla="*/ 112749 h 678741"/>
                  <a:gd name="connsiteX4" fmla="*/ 1219506 w 1234407"/>
                  <a:gd name="connsiteY4" fmla="*/ 513706 h 678741"/>
                  <a:gd name="connsiteX5" fmla="*/ 1106757 w 1234407"/>
                  <a:gd name="connsiteY5" fmla="*/ 626455 h 678741"/>
                  <a:gd name="connsiteX6" fmla="*/ 112749 w 1234407"/>
                  <a:gd name="connsiteY6" fmla="*/ 626455 h 678741"/>
                  <a:gd name="connsiteX7" fmla="*/ 0 w 1234407"/>
                  <a:gd name="connsiteY7" fmla="*/ 513706 h 678741"/>
                  <a:gd name="connsiteX8" fmla="*/ 0 w 1234407"/>
                  <a:gd name="connsiteY8" fmla="*/ 112749 h 678741"/>
                  <a:gd name="connsiteX0" fmla="*/ 0 w 1234407"/>
                  <a:gd name="connsiteY0" fmla="*/ 112749 h 686635"/>
                  <a:gd name="connsiteX1" fmla="*/ 112749 w 1234407"/>
                  <a:gd name="connsiteY1" fmla="*/ 0 h 686635"/>
                  <a:gd name="connsiteX2" fmla="*/ 1106757 w 1234407"/>
                  <a:gd name="connsiteY2" fmla="*/ 0 h 686635"/>
                  <a:gd name="connsiteX3" fmla="*/ 1219506 w 1234407"/>
                  <a:gd name="connsiteY3" fmla="*/ 112749 h 686635"/>
                  <a:gd name="connsiteX4" fmla="*/ 1219506 w 1234407"/>
                  <a:gd name="connsiteY4" fmla="*/ 513706 h 686635"/>
                  <a:gd name="connsiteX5" fmla="*/ 1106757 w 1234407"/>
                  <a:gd name="connsiteY5" fmla="*/ 626455 h 686635"/>
                  <a:gd name="connsiteX6" fmla="*/ 112749 w 1234407"/>
                  <a:gd name="connsiteY6" fmla="*/ 626455 h 686635"/>
                  <a:gd name="connsiteX7" fmla="*/ 0 w 1234407"/>
                  <a:gd name="connsiteY7" fmla="*/ 513706 h 686635"/>
                  <a:gd name="connsiteX8" fmla="*/ 0 w 1234407"/>
                  <a:gd name="connsiteY8" fmla="*/ 112749 h 686635"/>
                  <a:gd name="connsiteX0" fmla="*/ 0 w 1226959"/>
                  <a:gd name="connsiteY0" fmla="*/ 112749 h 666939"/>
                  <a:gd name="connsiteX1" fmla="*/ 112749 w 1226959"/>
                  <a:gd name="connsiteY1" fmla="*/ 0 h 666939"/>
                  <a:gd name="connsiteX2" fmla="*/ 1106757 w 1226959"/>
                  <a:gd name="connsiteY2" fmla="*/ 0 h 666939"/>
                  <a:gd name="connsiteX3" fmla="*/ 1219506 w 1226959"/>
                  <a:gd name="connsiteY3" fmla="*/ 112749 h 666939"/>
                  <a:gd name="connsiteX4" fmla="*/ 1219506 w 1226959"/>
                  <a:gd name="connsiteY4" fmla="*/ 513706 h 666939"/>
                  <a:gd name="connsiteX5" fmla="*/ 1106757 w 1226959"/>
                  <a:gd name="connsiteY5" fmla="*/ 626455 h 666939"/>
                  <a:gd name="connsiteX6" fmla="*/ 112749 w 1226959"/>
                  <a:gd name="connsiteY6" fmla="*/ 626455 h 666939"/>
                  <a:gd name="connsiteX7" fmla="*/ 0 w 1226959"/>
                  <a:gd name="connsiteY7" fmla="*/ 513706 h 666939"/>
                  <a:gd name="connsiteX8" fmla="*/ 0 w 1226959"/>
                  <a:gd name="connsiteY8" fmla="*/ 112749 h 66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959" h="666939">
                    <a:moveTo>
                      <a:pt x="0" y="112749"/>
                    </a:moveTo>
                    <a:cubicBezTo>
                      <a:pt x="0" y="50479"/>
                      <a:pt x="50479" y="0"/>
                      <a:pt x="112749" y="0"/>
                    </a:cubicBezTo>
                    <a:lnTo>
                      <a:pt x="1106757" y="0"/>
                    </a:lnTo>
                    <a:cubicBezTo>
                      <a:pt x="1169027" y="0"/>
                      <a:pt x="1219506" y="50479"/>
                      <a:pt x="1219506" y="112749"/>
                    </a:cubicBezTo>
                    <a:lnTo>
                      <a:pt x="1219506" y="513706"/>
                    </a:lnTo>
                    <a:cubicBezTo>
                      <a:pt x="1219506" y="781562"/>
                      <a:pt x="1270287" y="614181"/>
                      <a:pt x="1106757" y="626455"/>
                    </a:cubicBezTo>
                    <a:lnTo>
                      <a:pt x="112749" y="626455"/>
                    </a:lnTo>
                    <a:cubicBezTo>
                      <a:pt x="50479" y="626455"/>
                      <a:pt x="0" y="575976"/>
                      <a:pt x="0" y="513706"/>
                    </a:cubicBezTo>
                    <a:lnTo>
                      <a:pt x="0" y="112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91000">
                    <a:schemeClr val="accent1"/>
                  </a:gs>
                  <a:gs pos="100000">
                    <a:srgbClr val="4CD3FF">
                      <a:lumMod val="10000"/>
                      <a:lumOff val="90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855AFF-B00B-434E-9EB0-07B6E60A1A49}"/>
                </a:ext>
              </a:extLst>
            </p:cNvPr>
            <p:cNvSpPr txBox="1"/>
            <p:nvPr/>
          </p:nvSpPr>
          <p:spPr>
            <a:xfrm>
              <a:off x="6315141" y="2833935"/>
              <a:ext cx="1743368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lv-LV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Valsts zemes dienests, Zemesgrāmata</a:t>
              </a:r>
            </a:p>
          </p:txBody>
        </p:sp>
      </p:grpSp>
      <p:sp>
        <p:nvSpPr>
          <p:cNvPr id="48" name="Block Arc 10">
            <a:extLst>
              <a:ext uri="{FF2B5EF4-FFF2-40B4-BE49-F238E27FC236}">
                <a16:creationId xmlns:a16="http://schemas.microsoft.com/office/drawing/2014/main" id="{4AB4E56B-32F5-452C-81DC-378F1A678075}"/>
              </a:ext>
            </a:extLst>
          </p:cNvPr>
          <p:cNvSpPr/>
          <p:nvPr/>
        </p:nvSpPr>
        <p:spPr>
          <a:xfrm>
            <a:off x="6019836" y="3797632"/>
            <a:ext cx="318928" cy="21602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49EEA23-DD40-4B32-B74F-9B9F7E441F42}"/>
              </a:ext>
            </a:extLst>
          </p:cNvPr>
          <p:cNvGrpSpPr/>
          <p:nvPr/>
        </p:nvGrpSpPr>
        <p:grpSpPr>
          <a:xfrm>
            <a:off x="838200" y="1828510"/>
            <a:ext cx="3430472" cy="1093210"/>
            <a:chOff x="982885" y="2072263"/>
            <a:chExt cx="3430472" cy="1093210"/>
          </a:xfrm>
        </p:grpSpPr>
        <p:sp>
          <p:nvSpPr>
            <p:cNvPr id="37" name="Rounded Rectangle 47">
              <a:extLst>
                <a:ext uri="{FF2B5EF4-FFF2-40B4-BE49-F238E27FC236}">
                  <a16:creationId xmlns:a16="http://schemas.microsoft.com/office/drawing/2014/main" id="{91FED93D-554D-4849-AF56-677919A5C3EC}"/>
                </a:ext>
              </a:extLst>
            </p:cNvPr>
            <p:cNvSpPr/>
            <p:nvPr/>
          </p:nvSpPr>
          <p:spPr>
            <a:xfrm>
              <a:off x="1320403" y="2161025"/>
              <a:ext cx="2997597" cy="1004448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752BB23-21A8-4E71-AC1C-ABFC9DD5260F}"/>
                </a:ext>
              </a:extLst>
            </p:cNvPr>
            <p:cNvGrpSpPr/>
            <p:nvPr/>
          </p:nvGrpSpPr>
          <p:grpSpPr>
            <a:xfrm>
              <a:off x="982885" y="2072263"/>
              <a:ext cx="1417634" cy="903548"/>
              <a:chOff x="589280" y="1724321"/>
              <a:chExt cx="1695840" cy="1202342"/>
            </a:xfrm>
          </p:grpSpPr>
          <p:sp>
            <p:nvSpPr>
              <p:cNvPr id="38" name="Round Same Side Corner Rectangle 16">
                <a:extLst>
                  <a:ext uri="{FF2B5EF4-FFF2-40B4-BE49-F238E27FC236}">
                    <a16:creationId xmlns:a16="http://schemas.microsoft.com/office/drawing/2014/main" id="{D050AF35-B8A3-4C62-A6BC-210AC3D63913}"/>
                  </a:ext>
                </a:extLst>
              </p:cNvPr>
              <p:cNvSpPr/>
              <p:nvPr/>
            </p:nvSpPr>
            <p:spPr>
              <a:xfrm rot="5400000">
                <a:off x="1418197" y="2105135"/>
                <a:ext cx="360729" cy="1282327"/>
              </a:xfrm>
              <a:custGeom>
                <a:avLst/>
                <a:gdLst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70113 w 170113"/>
                  <a:gd name="connsiteY3" fmla="*/ 779001 h 779001"/>
                  <a:gd name="connsiteX4" fmla="*/ 170113 w 170113"/>
                  <a:gd name="connsiteY4" fmla="*/ 779001 h 779001"/>
                  <a:gd name="connsiteX5" fmla="*/ 0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62682 h 779001"/>
                  <a:gd name="connsiteX8" fmla="*/ 62682 w 170113"/>
                  <a:gd name="connsiteY8" fmla="*/ 0 h 779001"/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67803 w 170113"/>
                  <a:gd name="connsiteY3" fmla="*/ 696258 h 779001"/>
                  <a:gd name="connsiteX4" fmla="*/ 170113 w 170113"/>
                  <a:gd name="connsiteY4" fmla="*/ 779001 h 779001"/>
                  <a:gd name="connsiteX5" fmla="*/ 170113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779001 h 779001"/>
                  <a:gd name="connsiteX8" fmla="*/ 0 w 170113"/>
                  <a:gd name="connsiteY8" fmla="*/ 62682 h 779001"/>
                  <a:gd name="connsiteX9" fmla="*/ 62682 w 170113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9001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80646"/>
                  <a:gd name="connsiteX1" fmla="*/ 107431 w 246825"/>
                  <a:gd name="connsiteY1" fmla="*/ 0 h 780646"/>
                  <a:gd name="connsiteX2" fmla="*/ 170113 w 246825"/>
                  <a:gd name="connsiteY2" fmla="*/ 62682 h 780646"/>
                  <a:gd name="connsiteX3" fmla="*/ 167803 w 246825"/>
                  <a:gd name="connsiteY3" fmla="*/ 696258 h 780646"/>
                  <a:gd name="connsiteX4" fmla="*/ 170113 w 246825"/>
                  <a:gd name="connsiteY4" fmla="*/ 779001 h 780646"/>
                  <a:gd name="connsiteX5" fmla="*/ 246825 w 246825"/>
                  <a:gd name="connsiteY5" fmla="*/ 772864 h 780646"/>
                  <a:gd name="connsiteX6" fmla="*/ 0 w 246825"/>
                  <a:gd name="connsiteY6" fmla="*/ 779001 h 780646"/>
                  <a:gd name="connsiteX7" fmla="*/ 0 w 246825"/>
                  <a:gd name="connsiteY7" fmla="*/ 779001 h 780646"/>
                  <a:gd name="connsiteX8" fmla="*/ 0 w 246825"/>
                  <a:gd name="connsiteY8" fmla="*/ 62682 h 780646"/>
                  <a:gd name="connsiteX9" fmla="*/ 62682 w 246825"/>
                  <a:gd name="connsiteY9" fmla="*/ 0 h 780646"/>
                  <a:gd name="connsiteX0" fmla="*/ 62682 w 246825"/>
                  <a:gd name="connsiteY0" fmla="*/ 0 h 781948"/>
                  <a:gd name="connsiteX1" fmla="*/ 107431 w 246825"/>
                  <a:gd name="connsiteY1" fmla="*/ 0 h 781948"/>
                  <a:gd name="connsiteX2" fmla="*/ 170113 w 246825"/>
                  <a:gd name="connsiteY2" fmla="*/ 62682 h 781948"/>
                  <a:gd name="connsiteX3" fmla="*/ 167803 w 246825"/>
                  <a:gd name="connsiteY3" fmla="*/ 696258 h 781948"/>
                  <a:gd name="connsiteX4" fmla="*/ 170113 w 246825"/>
                  <a:gd name="connsiteY4" fmla="*/ 779001 h 781948"/>
                  <a:gd name="connsiteX5" fmla="*/ 246825 w 246825"/>
                  <a:gd name="connsiteY5" fmla="*/ 772864 h 781948"/>
                  <a:gd name="connsiteX6" fmla="*/ 0 w 246825"/>
                  <a:gd name="connsiteY6" fmla="*/ 779001 h 781948"/>
                  <a:gd name="connsiteX7" fmla="*/ 0 w 246825"/>
                  <a:gd name="connsiteY7" fmla="*/ 779001 h 781948"/>
                  <a:gd name="connsiteX8" fmla="*/ 0 w 246825"/>
                  <a:gd name="connsiteY8" fmla="*/ 62682 h 781948"/>
                  <a:gd name="connsiteX9" fmla="*/ 62682 w 246825"/>
                  <a:gd name="connsiteY9" fmla="*/ 0 h 781948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9 w 246825"/>
                  <a:gd name="connsiteY4" fmla="*/ 751384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51986"/>
                  <a:gd name="connsiteY0" fmla="*/ 0 h 779001"/>
                  <a:gd name="connsiteX1" fmla="*/ 107431 w 251986"/>
                  <a:gd name="connsiteY1" fmla="*/ 0 h 779001"/>
                  <a:gd name="connsiteX2" fmla="*/ 170113 w 251986"/>
                  <a:gd name="connsiteY2" fmla="*/ 62682 h 779001"/>
                  <a:gd name="connsiteX3" fmla="*/ 167803 w 251986"/>
                  <a:gd name="connsiteY3" fmla="*/ 696258 h 779001"/>
                  <a:gd name="connsiteX4" fmla="*/ 246825 w 251986"/>
                  <a:gd name="connsiteY4" fmla="*/ 772864 h 779001"/>
                  <a:gd name="connsiteX5" fmla="*/ 0 w 251986"/>
                  <a:gd name="connsiteY5" fmla="*/ 779001 h 779001"/>
                  <a:gd name="connsiteX6" fmla="*/ 0 w 251986"/>
                  <a:gd name="connsiteY6" fmla="*/ 779001 h 779001"/>
                  <a:gd name="connsiteX7" fmla="*/ 0 w 251986"/>
                  <a:gd name="connsiteY7" fmla="*/ 62682 h 779001"/>
                  <a:gd name="connsiteX8" fmla="*/ 62682 w 251986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4175"/>
                  <a:gd name="connsiteY0" fmla="*/ 0 h 779001"/>
                  <a:gd name="connsiteX1" fmla="*/ 107431 w 254175"/>
                  <a:gd name="connsiteY1" fmla="*/ 0 h 779001"/>
                  <a:gd name="connsiteX2" fmla="*/ 170113 w 254175"/>
                  <a:gd name="connsiteY2" fmla="*/ 62682 h 779001"/>
                  <a:gd name="connsiteX3" fmla="*/ 167803 w 254175"/>
                  <a:gd name="connsiteY3" fmla="*/ 696258 h 779001"/>
                  <a:gd name="connsiteX4" fmla="*/ 246825 w 254175"/>
                  <a:gd name="connsiteY4" fmla="*/ 772864 h 779001"/>
                  <a:gd name="connsiteX5" fmla="*/ 0 w 254175"/>
                  <a:gd name="connsiteY5" fmla="*/ 779001 h 779001"/>
                  <a:gd name="connsiteX6" fmla="*/ 0 w 254175"/>
                  <a:gd name="connsiteY6" fmla="*/ 779001 h 779001"/>
                  <a:gd name="connsiteX7" fmla="*/ 0 w 254175"/>
                  <a:gd name="connsiteY7" fmla="*/ 62682 h 779001"/>
                  <a:gd name="connsiteX8" fmla="*/ 62682 w 254175"/>
                  <a:gd name="connsiteY8" fmla="*/ 0 h 779001"/>
                  <a:gd name="connsiteX0" fmla="*/ 62682 w 252034"/>
                  <a:gd name="connsiteY0" fmla="*/ 0 h 779001"/>
                  <a:gd name="connsiteX1" fmla="*/ 107431 w 252034"/>
                  <a:gd name="connsiteY1" fmla="*/ 0 h 779001"/>
                  <a:gd name="connsiteX2" fmla="*/ 170113 w 252034"/>
                  <a:gd name="connsiteY2" fmla="*/ 62682 h 779001"/>
                  <a:gd name="connsiteX3" fmla="*/ 167803 w 252034"/>
                  <a:gd name="connsiteY3" fmla="*/ 696258 h 779001"/>
                  <a:gd name="connsiteX4" fmla="*/ 246825 w 252034"/>
                  <a:gd name="connsiteY4" fmla="*/ 772864 h 779001"/>
                  <a:gd name="connsiteX5" fmla="*/ 0 w 252034"/>
                  <a:gd name="connsiteY5" fmla="*/ 779001 h 779001"/>
                  <a:gd name="connsiteX6" fmla="*/ 0 w 252034"/>
                  <a:gd name="connsiteY6" fmla="*/ 779001 h 779001"/>
                  <a:gd name="connsiteX7" fmla="*/ 0 w 252034"/>
                  <a:gd name="connsiteY7" fmla="*/ 62682 h 779001"/>
                  <a:gd name="connsiteX8" fmla="*/ 62682 w 252034"/>
                  <a:gd name="connsiteY8" fmla="*/ 0 h 779001"/>
                  <a:gd name="connsiteX0" fmla="*/ 62682 w 255806"/>
                  <a:gd name="connsiteY0" fmla="*/ 0 h 779001"/>
                  <a:gd name="connsiteX1" fmla="*/ 107431 w 255806"/>
                  <a:gd name="connsiteY1" fmla="*/ 0 h 779001"/>
                  <a:gd name="connsiteX2" fmla="*/ 170113 w 255806"/>
                  <a:gd name="connsiteY2" fmla="*/ 62682 h 779001"/>
                  <a:gd name="connsiteX3" fmla="*/ 167803 w 255806"/>
                  <a:gd name="connsiteY3" fmla="*/ 696258 h 779001"/>
                  <a:gd name="connsiteX4" fmla="*/ 246825 w 255806"/>
                  <a:gd name="connsiteY4" fmla="*/ 772864 h 779001"/>
                  <a:gd name="connsiteX5" fmla="*/ 0 w 255806"/>
                  <a:gd name="connsiteY5" fmla="*/ 779001 h 779001"/>
                  <a:gd name="connsiteX6" fmla="*/ 0 w 255806"/>
                  <a:gd name="connsiteY6" fmla="*/ 779001 h 779001"/>
                  <a:gd name="connsiteX7" fmla="*/ 0 w 255806"/>
                  <a:gd name="connsiteY7" fmla="*/ 62682 h 779001"/>
                  <a:gd name="connsiteX8" fmla="*/ 62682 w 255806"/>
                  <a:gd name="connsiteY8" fmla="*/ 0 h 779001"/>
                  <a:gd name="connsiteX0" fmla="*/ 62682 w 260844"/>
                  <a:gd name="connsiteY0" fmla="*/ 0 h 779001"/>
                  <a:gd name="connsiteX1" fmla="*/ 107431 w 260844"/>
                  <a:gd name="connsiteY1" fmla="*/ 0 h 779001"/>
                  <a:gd name="connsiteX2" fmla="*/ 170113 w 260844"/>
                  <a:gd name="connsiteY2" fmla="*/ 62682 h 779001"/>
                  <a:gd name="connsiteX3" fmla="*/ 167803 w 260844"/>
                  <a:gd name="connsiteY3" fmla="*/ 696258 h 779001"/>
                  <a:gd name="connsiteX4" fmla="*/ 246825 w 260844"/>
                  <a:gd name="connsiteY4" fmla="*/ 772864 h 779001"/>
                  <a:gd name="connsiteX5" fmla="*/ 0 w 260844"/>
                  <a:gd name="connsiteY5" fmla="*/ 779001 h 779001"/>
                  <a:gd name="connsiteX6" fmla="*/ 0 w 260844"/>
                  <a:gd name="connsiteY6" fmla="*/ 779001 h 779001"/>
                  <a:gd name="connsiteX7" fmla="*/ 0 w 260844"/>
                  <a:gd name="connsiteY7" fmla="*/ 62682 h 779001"/>
                  <a:gd name="connsiteX8" fmla="*/ 62682 w 260844"/>
                  <a:gd name="connsiteY8" fmla="*/ 0 h 779001"/>
                  <a:gd name="connsiteX0" fmla="*/ 62682 w 263020"/>
                  <a:gd name="connsiteY0" fmla="*/ 0 h 779001"/>
                  <a:gd name="connsiteX1" fmla="*/ 107431 w 263020"/>
                  <a:gd name="connsiteY1" fmla="*/ 0 h 779001"/>
                  <a:gd name="connsiteX2" fmla="*/ 170113 w 263020"/>
                  <a:gd name="connsiteY2" fmla="*/ 62682 h 779001"/>
                  <a:gd name="connsiteX3" fmla="*/ 167803 w 263020"/>
                  <a:gd name="connsiteY3" fmla="*/ 696258 h 779001"/>
                  <a:gd name="connsiteX4" fmla="*/ 249209 w 263020"/>
                  <a:gd name="connsiteY4" fmla="*/ 770483 h 779001"/>
                  <a:gd name="connsiteX5" fmla="*/ 0 w 263020"/>
                  <a:gd name="connsiteY5" fmla="*/ 779001 h 779001"/>
                  <a:gd name="connsiteX6" fmla="*/ 0 w 263020"/>
                  <a:gd name="connsiteY6" fmla="*/ 779001 h 779001"/>
                  <a:gd name="connsiteX7" fmla="*/ 0 w 263020"/>
                  <a:gd name="connsiteY7" fmla="*/ 62682 h 779001"/>
                  <a:gd name="connsiteX8" fmla="*/ 62682 w 263020"/>
                  <a:gd name="connsiteY8" fmla="*/ 0 h 779001"/>
                  <a:gd name="connsiteX0" fmla="*/ 62682 w 258035"/>
                  <a:gd name="connsiteY0" fmla="*/ 0 h 779001"/>
                  <a:gd name="connsiteX1" fmla="*/ 107431 w 258035"/>
                  <a:gd name="connsiteY1" fmla="*/ 0 h 779001"/>
                  <a:gd name="connsiteX2" fmla="*/ 170113 w 258035"/>
                  <a:gd name="connsiteY2" fmla="*/ 62682 h 779001"/>
                  <a:gd name="connsiteX3" fmla="*/ 167803 w 258035"/>
                  <a:gd name="connsiteY3" fmla="*/ 696258 h 779001"/>
                  <a:gd name="connsiteX4" fmla="*/ 249209 w 258035"/>
                  <a:gd name="connsiteY4" fmla="*/ 770483 h 779001"/>
                  <a:gd name="connsiteX5" fmla="*/ 0 w 258035"/>
                  <a:gd name="connsiteY5" fmla="*/ 779001 h 779001"/>
                  <a:gd name="connsiteX6" fmla="*/ 0 w 258035"/>
                  <a:gd name="connsiteY6" fmla="*/ 779001 h 779001"/>
                  <a:gd name="connsiteX7" fmla="*/ 0 w 258035"/>
                  <a:gd name="connsiteY7" fmla="*/ 62682 h 779001"/>
                  <a:gd name="connsiteX8" fmla="*/ 62682 w 258035"/>
                  <a:gd name="connsiteY8" fmla="*/ 0 h 779001"/>
                  <a:gd name="connsiteX0" fmla="*/ 62682 w 244778"/>
                  <a:gd name="connsiteY0" fmla="*/ 0 h 779001"/>
                  <a:gd name="connsiteX1" fmla="*/ 107431 w 244778"/>
                  <a:gd name="connsiteY1" fmla="*/ 0 h 779001"/>
                  <a:gd name="connsiteX2" fmla="*/ 170113 w 244778"/>
                  <a:gd name="connsiteY2" fmla="*/ 62682 h 779001"/>
                  <a:gd name="connsiteX3" fmla="*/ 167803 w 244778"/>
                  <a:gd name="connsiteY3" fmla="*/ 696258 h 779001"/>
                  <a:gd name="connsiteX4" fmla="*/ 234922 w 244778"/>
                  <a:gd name="connsiteY4" fmla="*/ 772864 h 779001"/>
                  <a:gd name="connsiteX5" fmla="*/ 0 w 244778"/>
                  <a:gd name="connsiteY5" fmla="*/ 779001 h 779001"/>
                  <a:gd name="connsiteX6" fmla="*/ 0 w 244778"/>
                  <a:gd name="connsiteY6" fmla="*/ 779001 h 779001"/>
                  <a:gd name="connsiteX7" fmla="*/ 0 w 244778"/>
                  <a:gd name="connsiteY7" fmla="*/ 62682 h 779001"/>
                  <a:gd name="connsiteX8" fmla="*/ 62682 w 244778"/>
                  <a:gd name="connsiteY8" fmla="*/ 0 h 779001"/>
                  <a:gd name="connsiteX0" fmla="*/ 62682 w 235795"/>
                  <a:gd name="connsiteY0" fmla="*/ 0 h 779001"/>
                  <a:gd name="connsiteX1" fmla="*/ 107431 w 235795"/>
                  <a:gd name="connsiteY1" fmla="*/ 0 h 779001"/>
                  <a:gd name="connsiteX2" fmla="*/ 170113 w 235795"/>
                  <a:gd name="connsiteY2" fmla="*/ 62682 h 779001"/>
                  <a:gd name="connsiteX3" fmla="*/ 167803 w 235795"/>
                  <a:gd name="connsiteY3" fmla="*/ 696258 h 779001"/>
                  <a:gd name="connsiteX4" fmla="*/ 234922 w 235795"/>
                  <a:gd name="connsiteY4" fmla="*/ 772864 h 779001"/>
                  <a:gd name="connsiteX5" fmla="*/ 0 w 235795"/>
                  <a:gd name="connsiteY5" fmla="*/ 779001 h 779001"/>
                  <a:gd name="connsiteX6" fmla="*/ 0 w 235795"/>
                  <a:gd name="connsiteY6" fmla="*/ 779001 h 779001"/>
                  <a:gd name="connsiteX7" fmla="*/ 0 w 235795"/>
                  <a:gd name="connsiteY7" fmla="*/ 62682 h 779001"/>
                  <a:gd name="connsiteX8" fmla="*/ 62682 w 235795"/>
                  <a:gd name="connsiteY8" fmla="*/ 0 h 779001"/>
                  <a:gd name="connsiteX0" fmla="*/ 62682 w 257018"/>
                  <a:gd name="connsiteY0" fmla="*/ 0 h 779001"/>
                  <a:gd name="connsiteX1" fmla="*/ 107431 w 257018"/>
                  <a:gd name="connsiteY1" fmla="*/ 0 h 779001"/>
                  <a:gd name="connsiteX2" fmla="*/ 170113 w 257018"/>
                  <a:gd name="connsiteY2" fmla="*/ 62682 h 779001"/>
                  <a:gd name="connsiteX3" fmla="*/ 167803 w 257018"/>
                  <a:gd name="connsiteY3" fmla="*/ 696258 h 779001"/>
                  <a:gd name="connsiteX4" fmla="*/ 256353 w 257018"/>
                  <a:gd name="connsiteY4" fmla="*/ 775245 h 779001"/>
                  <a:gd name="connsiteX5" fmla="*/ 0 w 257018"/>
                  <a:gd name="connsiteY5" fmla="*/ 779001 h 779001"/>
                  <a:gd name="connsiteX6" fmla="*/ 0 w 257018"/>
                  <a:gd name="connsiteY6" fmla="*/ 779001 h 779001"/>
                  <a:gd name="connsiteX7" fmla="*/ 0 w 257018"/>
                  <a:gd name="connsiteY7" fmla="*/ 62682 h 779001"/>
                  <a:gd name="connsiteX8" fmla="*/ 62682 w 257018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81971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734" h="779001">
                    <a:moveTo>
                      <a:pt x="62682" y="0"/>
                    </a:moveTo>
                    <a:lnTo>
                      <a:pt x="107431" y="0"/>
                    </a:lnTo>
                    <a:cubicBezTo>
                      <a:pt x="142049" y="0"/>
                      <a:pt x="170113" y="28064"/>
                      <a:pt x="170113" y="62682"/>
                    </a:cubicBezTo>
                    <a:lnTo>
                      <a:pt x="167803" y="681971"/>
                    </a:lnTo>
                    <a:cubicBezTo>
                      <a:pt x="171810" y="768006"/>
                      <a:pt x="248616" y="773363"/>
                      <a:pt x="258734" y="772864"/>
                    </a:cubicBezTo>
                    <a:cubicBezTo>
                      <a:pt x="198541" y="778985"/>
                      <a:pt x="82275" y="776955"/>
                      <a:pt x="0" y="779001"/>
                    </a:cubicBezTo>
                    <a:lnTo>
                      <a:pt x="0" y="779001"/>
                    </a:lnTo>
                    <a:lnTo>
                      <a:pt x="0" y="62682"/>
                    </a:lnTo>
                    <a:cubicBezTo>
                      <a:pt x="0" y="28064"/>
                      <a:pt x="28064" y="0"/>
                      <a:pt x="626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2000">
                    <a:schemeClr val="accent6">
                      <a:lumMod val="9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8100000" scaled="0"/>
                <a:tileRect/>
              </a:gradFill>
              <a:ln>
                <a:noFill/>
              </a:ln>
              <a:effectLst>
                <a:outerShdw blurRad="127000" dist="38100" dir="8100000" sx="102000" sy="102000" algn="tr" rotWithShape="0">
                  <a:schemeClr val="bg1">
                    <a:lumMod val="65000"/>
                    <a:alpha val="81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Rounded Rectangle 2">
                <a:extLst>
                  <a:ext uri="{FF2B5EF4-FFF2-40B4-BE49-F238E27FC236}">
                    <a16:creationId xmlns:a16="http://schemas.microsoft.com/office/drawing/2014/main" id="{7D647AC5-779E-45B3-AE7D-2E651CD1F6BC}"/>
                  </a:ext>
                </a:extLst>
              </p:cNvPr>
              <p:cNvSpPr/>
              <p:nvPr/>
            </p:nvSpPr>
            <p:spPr>
              <a:xfrm>
                <a:off x="589280" y="1724321"/>
                <a:ext cx="1695840" cy="929852"/>
              </a:xfrm>
              <a:custGeom>
                <a:avLst/>
                <a:gdLst>
                  <a:gd name="connsiteX0" fmla="*/ 0 w 1219506"/>
                  <a:gd name="connsiteY0" fmla="*/ 112749 h 626455"/>
                  <a:gd name="connsiteX1" fmla="*/ 112749 w 1219506"/>
                  <a:gd name="connsiteY1" fmla="*/ 0 h 626455"/>
                  <a:gd name="connsiteX2" fmla="*/ 1106757 w 1219506"/>
                  <a:gd name="connsiteY2" fmla="*/ 0 h 626455"/>
                  <a:gd name="connsiteX3" fmla="*/ 1219506 w 1219506"/>
                  <a:gd name="connsiteY3" fmla="*/ 112749 h 626455"/>
                  <a:gd name="connsiteX4" fmla="*/ 1219506 w 1219506"/>
                  <a:gd name="connsiteY4" fmla="*/ 513706 h 626455"/>
                  <a:gd name="connsiteX5" fmla="*/ 1106757 w 1219506"/>
                  <a:gd name="connsiteY5" fmla="*/ 626455 h 626455"/>
                  <a:gd name="connsiteX6" fmla="*/ 112749 w 1219506"/>
                  <a:gd name="connsiteY6" fmla="*/ 626455 h 626455"/>
                  <a:gd name="connsiteX7" fmla="*/ 0 w 1219506"/>
                  <a:gd name="connsiteY7" fmla="*/ 513706 h 626455"/>
                  <a:gd name="connsiteX8" fmla="*/ 0 w 1219506"/>
                  <a:gd name="connsiteY8" fmla="*/ 112749 h 626455"/>
                  <a:gd name="connsiteX0" fmla="*/ 0 w 1226205"/>
                  <a:gd name="connsiteY0" fmla="*/ 112749 h 654417"/>
                  <a:gd name="connsiteX1" fmla="*/ 112749 w 1226205"/>
                  <a:gd name="connsiteY1" fmla="*/ 0 h 654417"/>
                  <a:gd name="connsiteX2" fmla="*/ 1106757 w 1226205"/>
                  <a:gd name="connsiteY2" fmla="*/ 0 h 654417"/>
                  <a:gd name="connsiteX3" fmla="*/ 1219506 w 1226205"/>
                  <a:gd name="connsiteY3" fmla="*/ 112749 h 654417"/>
                  <a:gd name="connsiteX4" fmla="*/ 1219506 w 1226205"/>
                  <a:gd name="connsiteY4" fmla="*/ 513706 h 654417"/>
                  <a:gd name="connsiteX5" fmla="*/ 1106757 w 1226205"/>
                  <a:gd name="connsiteY5" fmla="*/ 626455 h 654417"/>
                  <a:gd name="connsiteX6" fmla="*/ 112749 w 1226205"/>
                  <a:gd name="connsiteY6" fmla="*/ 626455 h 654417"/>
                  <a:gd name="connsiteX7" fmla="*/ 0 w 1226205"/>
                  <a:gd name="connsiteY7" fmla="*/ 513706 h 654417"/>
                  <a:gd name="connsiteX8" fmla="*/ 0 w 1226205"/>
                  <a:gd name="connsiteY8" fmla="*/ 112749 h 654417"/>
                  <a:gd name="connsiteX0" fmla="*/ 0 w 1255135"/>
                  <a:gd name="connsiteY0" fmla="*/ 112749 h 661463"/>
                  <a:gd name="connsiteX1" fmla="*/ 112749 w 1255135"/>
                  <a:gd name="connsiteY1" fmla="*/ 0 h 661463"/>
                  <a:gd name="connsiteX2" fmla="*/ 1106757 w 1255135"/>
                  <a:gd name="connsiteY2" fmla="*/ 0 h 661463"/>
                  <a:gd name="connsiteX3" fmla="*/ 1219506 w 1255135"/>
                  <a:gd name="connsiteY3" fmla="*/ 112749 h 661463"/>
                  <a:gd name="connsiteX4" fmla="*/ 1219506 w 1255135"/>
                  <a:gd name="connsiteY4" fmla="*/ 513706 h 661463"/>
                  <a:gd name="connsiteX5" fmla="*/ 1106757 w 1255135"/>
                  <a:gd name="connsiteY5" fmla="*/ 626455 h 661463"/>
                  <a:gd name="connsiteX6" fmla="*/ 112749 w 1255135"/>
                  <a:gd name="connsiteY6" fmla="*/ 626455 h 661463"/>
                  <a:gd name="connsiteX7" fmla="*/ 0 w 1255135"/>
                  <a:gd name="connsiteY7" fmla="*/ 513706 h 661463"/>
                  <a:gd name="connsiteX8" fmla="*/ 0 w 1255135"/>
                  <a:gd name="connsiteY8" fmla="*/ 112749 h 661463"/>
                  <a:gd name="connsiteX0" fmla="*/ 0 w 1237115"/>
                  <a:gd name="connsiteY0" fmla="*/ 112749 h 680013"/>
                  <a:gd name="connsiteX1" fmla="*/ 112749 w 1237115"/>
                  <a:gd name="connsiteY1" fmla="*/ 0 h 680013"/>
                  <a:gd name="connsiteX2" fmla="*/ 1106757 w 1237115"/>
                  <a:gd name="connsiteY2" fmla="*/ 0 h 680013"/>
                  <a:gd name="connsiteX3" fmla="*/ 1219506 w 1237115"/>
                  <a:gd name="connsiteY3" fmla="*/ 112749 h 680013"/>
                  <a:gd name="connsiteX4" fmla="*/ 1219506 w 1237115"/>
                  <a:gd name="connsiteY4" fmla="*/ 513706 h 680013"/>
                  <a:gd name="connsiteX5" fmla="*/ 1106757 w 1237115"/>
                  <a:gd name="connsiteY5" fmla="*/ 626455 h 680013"/>
                  <a:gd name="connsiteX6" fmla="*/ 112749 w 1237115"/>
                  <a:gd name="connsiteY6" fmla="*/ 626455 h 680013"/>
                  <a:gd name="connsiteX7" fmla="*/ 0 w 1237115"/>
                  <a:gd name="connsiteY7" fmla="*/ 513706 h 680013"/>
                  <a:gd name="connsiteX8" fmla="*/ 0 w 1237115"/>
                  <a:gd name="connsiteY8" fmla="*/ 112749 h 680013"/>
                  <a:gd name="connsiteX0" fmla="*/ 0 w 1232616"/>
                  <a:gd name="connsiteY0" fmla="*/ 112749 h 687313"/>
                  <a:gd name="connsiteX1" fmla="*/ 112749 w 1232616"/>
                  <a:gd name="connsiteY1" fmla="*/ 0 h 687313"/>
                  <a:gd name="connsiteX2" fmla="*/ 1106757 w 1232616"/>
                  <a:gd name="connsiteY2" fmla="*/ 0 h 687313"/>
                  <a:gd name="connsiteX3" fmla="*/ 1219506 w 1232616"/>
                  <a:gd name="connsiteY3" fmla="*/ 112749 h 687313"/>
                  <a:gd name="connsiteX4" fmla="*/ 1219506 w 1232616"/>
                  <a:gd name="connsiteY4" fmla="*/ 513706 h 687313"/>
                  <a:gd name="connsiteX5" fmla="*/ 1106757 w 1232616"/>
                  <a:gd name="connsiteY5" fmla="*/ 626455 h 687313"/>
                  <a:gd name="connsiteX6" fmla="*/ 112749 w 1232616"/>
                  <a:gd name="connsiteY6" fmla="*/ 626455 h 687313"/>
                  <a:gd name="connsiteX7" fmla="*/ 0 w 1232616"/>
                  <a:gd name="connsiteY7" fmla="*/ 513706 h 687313"/>
                  <a:gd name="connsiteX8" fmla="*/ 0 w 1232616"/>
                  <a:gd name="connsiteY8" fmla="*/ 112749 h 687313"/>
                  <a:gd name="connsiteX0" fmla="*/ 0 w 1221165"/>
                  <a:gd name="connsiteY0" fmla="*/ 112749 h 687313"/>
                  <a:gd name="connsiteX1" fmla="*/ 112749 w 1221165"/>
                  <a:gd name="connsiteY1" fmla="*/ 0 h 687313"/>
                  <a:gd name="connsiteX2" fmla="*/ 1106757 w 1221165"/>
                  <a:gd name="connsiteY2" fmla="*/ 0 h 687313"/>
                  <a:gd name="connsiteX3" fmla="*/ 1219506 w 1221165"/>
                  <a:gd name="connsiteY3" fmla="*/ 112749 h 687313"/>
                  <a:gd name="connsiteX4" fmla="*/ 1219506 w 1221165"/>
                  <a:gd name="connsiteY4" fmla="*/ 513706 h 687313"/>
                  <a:gd name="connsiteX5" fmla="*/ 1106757 w 1221165"/>
                  <a:gd name="connsiteY5" fmla="*/ 626455 h 687313"/>
                  <a:gd name="connsiteX6" fmla="*/ 112749 w 1221165"/>
                  <a:gd name="connsiteY6" fmla="*/ 626455 h 687313"/>
                  <a:gd name="connsiteX7" fmla="*/ 0 w 1221165"/>
                  <a:gd name="connsiteY7" fmla="*/ 513706 h 687313"/>
                  <a:gd name="connsiteX8" fmla="*/ 0 w 1221165"/>
                  <a:gd name="connsiteY8" fmla="*/ 112749 h 687313"/>
                  <a:gd name="connsiteX0" fmla="*/ 0 w 1234996"/>
                  <a:gd name="connsiteY0" fmla="*/ 112749 h 676420"/>
                  <a:gd name="connsiteX1" fmla="*/ 112749 w 1234996"/>
                  <a:gd name="connsiteY1" fmla="*/ 0 h 676420"/>
                  <a:gd name="connsiteX2" fmla="*/ 1106757 w 1234996"/>
                  <a:gd name="connsiteY2" fmla="*/ 0 h 676420"/>
                  <a:gd name="connsiteX3" fmla="*/ 1219506 w 1234996"/>
                  <a:gd name="connsiteY3" fmla="*/ 112749 h 676420"/>
                  <a:gd name="connsiteX4" fmla="*/ 1219506 w 1234996"/>
                  <a:gd name="connsiteY4" fmla="*/ 513706 h 676420"/>
                  <a:gd name="connsiteX5" fmla="*/ 1106757 w 1234996"/>
                  <a:gd name="connsiteY5" fmla="*/ 626455 h 676420"/>
                  <a:gd name="connsiteX6" fmla="*/ 112749 w 1234996"/>
                  <a:gd name="connsiteY6" fmla="*/ 626455 h 676420"/>
                  <a:gd name="connsiteX7" fmla="*/ 0 w 1234996"/>
                  <a:gd name="connsiteY7" fmla="*/ 513706 h 676420"/>
                  <a:gd name="connsiteX8" fmla="*/ 0 w 1234996"/>
                  <a:gd name="connsiteY8" fmla="*/ 112749 h 676420"/>
                  <a:gd name="connsiteX0" fmla="*/ 0 w 1232419"/>
                  <a:gd name="connsiteY0" fmla="*/ 112749 h 669377"/>
                  <a:gd name="connsiteX1" fmla="*/ 112749 w 1232419"/>
                  <a:gd name="connsiteY1" fmla="*/ 0 h 669377"/>
                  <a:gd name="connsiteX2" fmla="*/ 1106757 w 1232419"/>
                  <a:gd name="connsiteY2" fmla="*/ 0 h 669377"/>
                  <a:gd name="connsiteX3" fmla="*/ 1219506 w 1232419"/>
                  <a:gd name="connsiteY3" fmla="*/ 112749 h 669377"/>
                  <a:gd name="connsiteX4" fmla="*/ 1219506 w 1232419"/>
                  <a:gd name="connsiteY4" fmla="*/ 513706 h 669377"/>
                  <a:gd name="connsiteX5" fmla="*/ 1106757 w 1232419"/>
                  <a:gd name="connsiteY5" fmla="*/ 626455 h 669377"/>
                  <a:gd name="connsiteX6" fmla="*/ 112749 w 1232419"/>
                  <a:gd name="connsiteY6" fmla="*/ 626455 h 669377"/>
                  <a:gd name="connsiteX7" fmla="*/ 0 w 1232419"/>
                  <a:gd name="connsiteY7" fmla="*/ 513706 h 669377"/>
                  <a:gd name="connsiteX8" fmla="*/ 0 w 1232419"/>
                  <a:gd name="connsiteY8" fmla="*/ 112749 h 669377"/>
                  <a:gd name="connsiteX0" fmla="*/ 0 w 1234407"/>
                  <a:gd name="connsiteY0" fmla="*/ 112749 h 678741"/>
                  <a:gd name="connsiteX1" fmla="*/ 112749 w 1234407"/>
                  <a:gd name="connsiteY1" fmla="*/ 0 h 678741"/>
                  <a:gd name="connsiteX2" fmla="*/ 1106757 w 1234407"/>
                  <a:gd name="connsiteY2" fmla="*/ 0 h 678741"/>
                  <a:gd name="connsiteX3" fmla="*/ 1219506 w 1234407"/>
                  <a:gd name="connsiteY3" fmla="*/ 112749 h 678741"/>
                  <a:gd name="connsiteX4" fmla="*/ 1219506 w 1234407"/>
                  <a:gd name="connsiteY4" fmla="*/ 513706 h 678741"/>
                  <a:gd name="connsiteX5" fmla="*/ 1106757 w 1234407"/>
                  <a:gd name="connsiteY5" fmla="*/ 626455 h 678741"/>
                  <a:gd name="connsiteX6" fmla="*/ 112749 w 1234407"/>
                  <a:gd name="connsiteY6" fmla="*/ 626455 h 678741"/>
                  <a:gd name="connsiteX7" fmla="*/ 0 w 1234407"/>
                  <a:gd name="connsiteY7" fmla="*/ 513706 h 678741"/>
                  <a:gd name="connsiteX8" fmla="*/ 0 w 1234407"/>
                  <a:gd name="connsiteY8" fmla="*/ 112749 h 678741"/>
                  <a:gd name="connsiteX0" fmla="*/ 0 w 1234407"/>
                  <a:gd name="connsiteY0" fmla="*/ 112749 h 686635"/>
                  <a:gd name="connsiteX1" fmla="*/ 112749 w 1234407"/>
                  <a:gd name="connsiteY1" fmla="*/ 0 h 686635"/>
                  <a:gd name="connsiteX2" fmla="*/ 1106757 w 1234407"/>
                  <a:gd name="connsiteY2" fmla="*/ 0 h 686635"/>
                  <a:gd name="connsiteX3" fmla="*/ 1219506 w 1234407"/>
                  <a:gd name="connsiteY3" fmla="*/ 112749 h 686635"/>
                  <a:gd name="connsiteX4" fmla="*/ 1219506 w 1234407"/>
                  <a:gd name="connsiteY4" fmla="*/ 513706 h 686635"/>
                  <a:gd name="connsiteX5" fmla="*/ 1106757 w 1234407"/>
                  <a:gd name="connsiteY5" fmla="*/ 626455 h 686635"/>
                  <a:gd name="connsiteX6" fmla="*/ 112749 w 1234407"/>
                  <a:gd name="connsiteY6" fmla="*/ 626455 h 686635"/>
                  <a:gd name="connsiteX7" fmla="*/ 0 w 1234407"/>
                  <a:gd name="connsiteY7" fmla="*/ 513706 h 686635"/>
                  <a:gd name="connsiteX8" fmla="*/ 0 w 1234407"/>
                  <a:gd name="connsiteY8" fmla="*/ 112749 h 686635"/>
                  <a:gd name="connsiteX0" fmla="*/ 0 w 1226959"/>
                  <a:gd name="connsiteY0" fmla="*/ 112749 h 666939"/>
                  <a:gd name="connsiteX1" fmla="*/ 112749 w 1226959"/>
                  <a:gd name="connsiteY1" fmla="*/ 0 h 666939"/>
                  <a:gd name="connsiteX2" fmla="*/ 1106757 w 1226959"/>
                  <a:gd name="connsiteY2" fmla="*/ 0 h 666939"/>
                  <a:gd name="connsiteX3" fmla="*/ 1219506 w 1226959"/>
                  <a:gd name="connsiteY3" fmla="*/ 112749 h 666939"/>
                  <a:gd name="connsiteX4" fmla="*/ 1219506 w 1226959"/>
                  <a:gd name="connsiteY4" fmla="*/ 513706 h 666939"/>
                  <a:gd name="connsiteX5" fmla="*/ 1106757 w 1226959"/>
                  <a:gd name="connsiteY5" fmla="*/ 626455 h 666939"/>
                  <a:gd name="connsiteX6" fmla="*/ 112749 w 1226959"/>
                  <a:gd name="connsiteY6" fmla="*/ 626455 h 666939"/>
                  <a:gd name="connsiteX7" fmla="*/ 0 w 1226959"/>
                  <a:gd name="connsiteY7" fmla="*/ 513706 h 666939"/>
                  <a:gd name="connsiteX8" fmla="*/ 0 w 1226959"/>
                  <a:gd name="connsiteY8" fmla="*/ 112749 h 66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959" h="666939">
                    <a:moveTo>
                      <a:pt x="0" y="112749"/>
                    </a:moveTo>
                    <a:cubicBezTo>
                      <a:pt x="0" y="50479"/>
                      <a:pt x="50479" y="0"/>
                      <a:pt x="112749" y="0"/>
                    </a:cubicBezTo>
                    <a:lnTo>
                      <a:pt x="1106757" y="0"/>
                    </a:lnTo>
                    <a:cubicBezTo>
                      <a:pt x="1169027" y="0"/>
                      <a:pt x="1219506" y="50479"/>
                      <a:pt x="1219506" y="112749"/>
                    </a:cubicBezTo>
                    <a:lnTo>
                      <a:pt x="1219506" y="513706"/>
                    </a:lnTo>
                    <a:cubicBezTo>
                      <a:pt x="1219506" y="781562"/>
                      <a:pt x="1270287" y="614181"/>
                      <a:pt x="1106757" y="626455"/>
                    </a:cubicBezTo>
                    <a:lnTo>
                      <a:pt x="112749" y="626455"/>
                    </a:lnTo>
                    <a:cubicBezTo>
                      <a:pt x="50479" y="626455"/>
                      <a:pt x="0" y="575976"/>
                      <a:pt x="0" y="513706"/>
                    </a:cubicBezTo>
                    <a:lnTo>
                      <a:pt x="0" y="112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91000">
                    <a:schemeClr val="accent6"/>
                  </a:gs>
                  <a:gs pos="100000">
                    <a:srgbClr val="4CD3FF">
                      <a:lumMod val="10000"/>
                      <a:lumOff val="90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9BE3B9D-52CC-4019-AD1D-AAC453C6AD6A}"/>
                </a:ext>
              </a:extLst>
            </p:cNvPr>
            <p:cNvSpPr/>
            <p:nvPr/>
          </p:nvSpPr>
          <p:spPr>
            <a:xfrm>
              <a:off x="2308241" y="2117803"/>
              <a:ext cx="2105116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VID dati:</a:t>
              </a:r>
            </a:p>
            <a:p>
              <a:pPr algn="ctr"/>
              <a:r>
                <a:rPr lang="lv-LV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reģistrācijas informācija; deklarācijas un pārskati; VID struktūrvienību aktivitātes</a:t>
              </a:r>
            </a:p>
          </p:txBody>
        </p:sp>
      </p:grpSp>
      <p:pic>
        <p:nvPicPr>
          <p:cNvPr id="55" name="Graphic 54" descr="House">
            <a:extLst>
              <a:ext uri="{FF2B5EF4-FFF2-40B4-BE49-F238E27FC236}">
                <a16:creationId xmlns:a16="http://schemas.microsoft.com/office/drawing/2014/main" id="{E5C7FAA2-4BF3-4A53-B40B-87179661F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1853" y="3131960"/>
            <a:ext cx="602793" cy="602793"/>
          </a:xfrm>
          <a:prstGeom prst="rect">
            <a:avLst/>
          </a:prstGeom>
        </p:spPr>
      </p:pic>
      <p:pic>
        <p:nvPicPr>
          <p:cNvPr id="57" name="Graphic 56" descr="Car">
            <a:extLst>
              <a:ext uri="{FF2B5EF4-FFF2-40B4-BE49-F238E27FC236}">
                <a16:creationId xmlns:a16="http://schemas.microsoft.com/office/drawing/2014/main" id="{21D66A2A-3989-4982-AE86-4A3364C37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5717" y="4328686"/>
            <a:ext cx="835963" cy="835963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2F1B79E6-ABF9-4505-B465-29D34E8B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96" y="410910"/>
            <a:ext cx="9587483" cy="1036642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solidFill>
                  <a:srgbClr val="012169"/>
                </a:solidFill>
              </a:rPr>
              <a:t>Informācija, kura tiek izmantota VID analītikā</a:t>
            </a:r>
            <a:br>
              <a:rPr lang="en-GB" dirty="0">
                <a:solidFill>
                  <a:srgbClr val="012169"/>
                </a:solidFill>
              </a:rPr>
            </a:br>
            <a:endParaRPr lang="lv-LV" dirty="0">
              <a:solidFill>
                <a:srgbClr val="012169"/>
              </a:solidFill>
            </a:endParaRPr>
          </a:p>
        </p:txBody>
      </p:sp>
      <p:pic>
        <p:nvPicPr>
          <p:cNvPr id="60" name="Graphic 59" descr="Tractor">
            <a:extLst>
              <a:ext uri="{FF2B5EF4-FFF2-40B4-BE49-F238E27FC236}">
                <a16:creationId xmlns:a16="http://schemas.microsoft.com/office/drawing/2014/main" id="{67AF41E0-E37B-4B8D-B606-AE32AAC718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8691" y="5624108"/>
            <a:ext cx="851636" cy="851636"/>
          </a:xfrm>
          <a:prstGeom prst="rect">
            <a:avLst/>
          </a:prstGeom>
        </p:spPr>
      </p:pic>
      <p:pic>
        <p:nvPicPr>
          <p:cNvPr id="62" name="Graphic 61" descr="Document">
            <a:extLst>
              <a:ext uri="{FF2B5EF4-FFF2-40B4-BE49-F238E27FC236}">
                <a16:creationId xmlns:a16="http://schemas.microsoft.com/office/drawing/2014/main" id="{263E4A52-23CC-4D4D-91D8-80AA247B1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08690" y="1826001"/>
            <a:ext cx="688227" cy="68822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A4741DE-1D89-4077-AB34-AB8087752956}"/>
              </a:ext>
            </a:extLst>
          </p:cNvPr>
          <p:cNvSpPr txBox="1"/>
          <p:nvPr/>
        </p:nvSpPr>
        <p:spPr>
          <a:xfrm>
            <a:off x="6296684" y="2109084"/>
            <a:ext cx="166334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Gaisa kuģu reģistrs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5" name="Graphic 64" descr="Airplane">
            <a:extLst>
              <a:ext uri="{FF2B5EF4-FFF2-40B4-BE49-F238E27FC236}">
                <a16:creationId xmlns:a16="http://schemas.microsoft.com/office/drawing/2014/main" id="{539D2003-83A3-411A-A345-D5420AA9AF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>
            <a:off x="5290137" y="1863024"/>
            <a:ext cx="634681" cy="634681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A852F1D7-B2CC-4931-A30C-309546884B22}"/>
              </a:ext>
            </a:extLst>
          </p:cNvPr>
          <p:cNvGrpSpPr/>
          <p:nvPr/>
        </p:nvGrpSpPr>
        <p:grpSpPr>
          <a:xfrm>
            <a:off x="4869947" y="3189821"/>
            <a:ext cx="3245133" cy="914802"/>
            <a:chOff x="5714812" y="1938134"/>
            <a:chExt cx="2529596" cy="914802"/>
          </a:xfrm>
        </p:grpSpPr>
        <p:sp>
          <p:nvSpPr>
            <p:cNvPr id="67" name="Rounded Rectangle 51">
              <a:extLst>
                <a:ext uri="{FF2B5EF4-FFF2-40B4-BE49-F238E27FC236}">
                  <a16:creationId xmlns:a16="http://schemas.microsoft.com/office/drawing/2014/main" id="{910B5944-6D08-468A-B88E-D8C4915F6D5A}"/>
                </a:ext>
              </a:extLst>
            </p:cNvPr>
            <p:cNvSpPr/>
            <p:nvPr/>
          </p:nvSpPr>
          <p:spPr>
            <a:xfrm>
              <a:off x="6284327" y="2075959"/>
              <a:ext cx="1960081" cy="776977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Round Same Side Corner Rectangle 16">
              <a:extLst>
                <a:ext uri="{FF2B5EF4-FFF2-40B4-BE49-F238E27FC236}">
                  <a16:creationId xmlns:a16="http://schemas.microsoft.com/office/drawing/2014/main" id="{7CE5D1AD-52E1-46C8-ABCA-8C6078F3731D}"/>
                </a:ext>
              </a:extLst>
            </p:cNvPr>
            <p:cNvSpPr/>
            <p:nvPr/>
          </p:nvSpPr>
          <p:spPr>
            <a:xfrm rot="5400000">
              <a:off x="6487850" y="2324927"/>
              <a:ext cx="185212" cy="603934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lumMod val="90000"/>
                  </a:schemeClr>
                </a:gs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9" name="Rounded Rectangle 2">
              <a:extLst>
                <a:ext uri="{FF2B5EF4-FFF2-40B4-BE49-F238E27FC236}">
                  <a16:creationId xmlns:a16="http://schemas.microsoft.com/office/drawing/2014/main" id="{E56E8D6F-5A9F-414F-93CD-008D3694A92B}"/>
                </a:ext>
              </a:extLst>
            </p:cNvPr>
            <p:cNvSpPr/>
            <p:nvPr/>
          </p:nvSpPr>
          <p:spPr>
            <a:xfrm>
              <a:off x="5714812" y="1938134"/>
              <a:ext cx="1167611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91000">
                  <a:schemeClr val="accent3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0EDE165-C6A8-4A76-A9DB-9377244E208E}"/>
              </a:ext>
            </a:extLst>
          </p:cNvPr>
          <p:cNvSpPr txBox="1"/>
          <p:nvPr/>
        </p:nvSpPr>
        <p:spPr>
          <a:xfrm>
            <a:off x="6338764" y="3484026"/>
            <a:ext cx="166334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Kuģu reģistrs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2" name="Graphic 71" descr="Sailboat">
            <a:extLst>
              <a:ext uri="{FF2B5EF4-FFF2-40B4-BE49-F238E27FC236}">
                <a16:creationId xmlns:a16="http://schemas.microsoft.com/office/drawing/2014/main" id="{ED644FFE-03BA-4E09-AD79-0282CB05CA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47701" y="3124250"/>
            <a:ext cx="719551" cy="719551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670D661D-2199-4773-A0FE-8729F157C6F4}"/>
              </a:ext>
            </a:extLst>
          </p:cNvPr>
          <p:cNvGrpSpPr/>
          <p:nvPr/>
        </p:nvGrpSpPr>
        <p:grpSpPr>
          <a:xfrm>
            <a:off x="4821488" y="4437331"/>
            <a:ext cx="3368057" cy="1150053"/>
            <a:chOff x="4982106" y="2588136"/>
            <a:chExt cx="3106936" cy="115005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5D135AC-4A02-4A26-A0F8-F2E4FD80E904}"/>
                </a:ext>
              </a:extLst>
            </p:cNvPr>
            <p:cNvGrpSpPr/>
            <p:nvPr/>
          </p:nvGrpSpPr>
          <p:grpSpPr>
            <a:xfrm>
              <a:off x="4982106" y="2588136"/>
              <a:ext cx="3038245" cy="1150053"/>
              <a:chOff x="3406201" y="2614935"/>
              <a:chExt cx="2502404" cy="1150053"/>
            </a:xfrm>
          </p:grpSpPr>
          <p:sp>
            <p:nvSpPr>
              <p:cNvPr id="76" name="Rounded Rectangle 73">
                <a:extLst>
                  <a:ext uri="{FF2B5EF4-FFF2-40B4-BE49-F238E27FC236}">
                    <a16:creationId xmlns:a16="http://schemas.microsoft.com/office/drawing/2014/main" id="{7A2F2BB9-74BC-4FC7-B5B7-9B1FB2718B50}"/>
                  </a:ext>
                </a:extLst>
              </p:cNvPr>
              <p:cNvSpPr/>
              <p:nvPr/>
            </p:nvSpPr>
            <p:spPr>
              <a:xfrm>
                <a:off x="3980071" y="2819696"/>
                <a:ext cx="1928534" cy="945292"/>
              </a:xfrm>
              <a:prstGeom prst="roundRect">
                <a:avLst>
                  <a:gd name="adj" fmla="val 1799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" name="Round Same Side Corner Rectangle 16">
                <a:extLst>
                  <a:ext uri="{FF2B5EF4-FFF2-40B4-BE49-F238E27FC236}">
                    <a16:creationId xmlns:a16="http://schemas.microsoft.com/office/drawing/2014/main" id="{DBDCBA19-C9BA-4A5C-B3B9-6BC287254DFD}"/>
                  </a:ext>
                </a:extLst>
              </p:cNvPr>
              <p:cNvSpPr/>
              <p:nvPr/>
            </p:nvSpPr>
            <p:spPr>
              <a:xfrm rot="5400000">
                <a:off x="4144773" y="3011798"/>
                <a:ext cx="238813" cy="574714"/>
              </a:xfrm>
              <a:custGeom>
                <a:avLst/>
                <a:gdLst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70113 w 170113"/>
                  <a:gd name="connsiteY3" fmla="*/ 779001 h 779001"/>
                  <a:gd name="connsiteX4" fmla="*/ 170113 w 170113"/>
                  <a:gd name="connsiteY4" fmla="*/ 779001 h 779001"/>
                  <a:gd name="connsiteX5" fmla="*/ 0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62682 h 779001"/>
                  <a:gd name="connsiteX8" fmla="*/ 62682 w 170113"/>
                  <a:gd name="connsiteY8" fmla="*/ 0 h 779001"/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67803 w 170113"/>
                  <a:gd name="connsiteY3" fmla="*/ 696258 h 779001"/>
                  <a:gd name="connsiteX4" fmla="*/ 170113 w 170113"/>
                  <a:gd name="connsiteY4" fmla="*/ 779001 h 779001"/>
                  <a:gd name="connsiteX5" fmla="*/ 170113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779001 h 779001"/>
                  <a:gd name="connsiteX8" fmla="*/ 0 w 170113"/>
                  <a:gd name="connsiteY8" fmla="*/ 62682 h 779001"/>
                  <a:gd name="connsiteX9" fmla="*/ 62682 w 170113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9001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80646"/>
                  <a:gd name="connsiteX1" fmla="*/ 107431 w 246825"/>
                  <a:gd name="connsiteY1" fmla="*/ 0 h 780646"/>
                  <a:gd name="connsiteX2" fmla="*/ 170113 w 246825"/>
                  <a:gd name="connsiteY2" fmla="*/ 62682 h 780646"/>
                  <a:gd name="connsiteX3" fmla="*/ 167803 w 246825"/>
                  <a:gd name="connsiteY3" fmla="*/ 696258 h 780646"/>
                  <a:gd name="connsiteX4" fmla="*/ 170113 w 246825"/>
                  <a:gd name="connsiteY4" fmla="*/ 779001 h 780646"/>
                  <a:gd name="connsiteX5" fmla="*/ 246825 w 246825"/>
                  <a:gd name="connsiteY5" fmla="*/ 772864 h 780646"/>
                  <a:gd name="connsiteX6" fmla="*/ 0 w 246825"/>
                  <a:gd name="connsiteY6" fmla="*/ 779001 h 780646"/>
                  <a:gd name="connsiteX7" fmla="*/ 0 w 246825"/>
                  <a:gd name="connsiteY7" fmla="*/ 779001 h 780646"/>
                  <a:gd name="connsiteX8" fmla="*/ 0 w 246825"/>
                  <a:gd name="connsiteY8" fmla="*/ 62682 h 780646"/>
                  <a:gd name="connsiteX9" fmla="*/ 62682 w 246825"/>
                  <a:gd name="connsiteY9" fmla="*/ 0 h 780646"/>
                  <a:gd name="connsiteX0" fmla="*/ 62682 w 246825"/>
                  <a:gd name="connsiteY0" fmla="*/ 0 h 781948"/>
                  <a:gd name="connsiteX1" fmla="*/ 107431 w 246825"/>
                  <a:gd name="connsiteY1" fmla="*/ 0 h 781948"/>
                  <a:gd name="connsiteX2" fmla="*/ 170113 w 246825"/>
                  <a:gd name="connsiteY2" fmla="*/ 62682 h 781948"/>
                  <a:gd name="connsiteX3" fmla="*/ 167803 w 246825"/>
                  <a:gd name="connsiteY3" fmla="*/ 696258 h 781948"/>
                  <a:gd name="connsiteX4" fmla="*/ 170113 w 246825"/>
                  <a:gd name="connsiteY4" fmla="*/ 779001 h 781948"/>
                  <a:gd name="connsiteX5" fmla="*/ 246825 w 246825"/>
                  <a:gd name="connsiteY5" fmla="*/ 772864 h 781948"/>
                  <a:gd name="connsiteX6" fmla="*/ 0 w 246825"/>
                  <a:gd name="connsiteY6" fmla="*/ 779001 h 781948"/>
                  <a:gd name="connsiteX7" fmla="*/ 0 w 246825"/>
                  <a:gd name="connsiteY7" fmla="*/ 779001 h 781948"/>
                  <a:gd name="connsiteX8" fmla="*/ 0 w 246825"/>
                  <a:gd name="connsiteY8" fmla="*/ 62682 h 781948"/>
                  <a:gd name="connsiteX9" fmla="*/ 62682 w 246825"/>
                  <a:gd name="connsiteY9" fmla="*/ 0 h 781948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9 w 246825"/>
                  <a:gd name="connsiteY4" fmla="*/ 751384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51986"/>
                  <a:gd name="connsiteY0" fmla="*/ 0 h 779001"/>
                  <a:gd name="connsiteX1" fmla="*/ 107431 w 251986"/>
                  <a:gd name="connsiteY1" fmla="*/ 0 h 779001"/>
                  <a:gd name="connsiteX2" fmla="*/ 170113 w 251986"/>
                  <a:gd name="connsiteY2" fmla="*/ 62682 h 779001"/>
                  <a:gd name="connsiteX3" fmla="*/ 167803 w 251986"/>
                  <a:gd name="connsiteY3" fmla="*/ 696258 h 779001"/>
                  <a:gd name="connsiteX4" fmla="*/ 246825 w 251986"/>
                  <a:gd name="connsiteY4" fmla="*/ 772864 h 779001"/>
                  <a:gd name="connsiteX5" fmla="*/ 0 w 251986"/>
                  <a:gd name="connsiteY5" fmla="*/ 779001 h 779001"/>
                  <a:gd name="connsiteX6" fmla="*/ 0 w 251986"/>
                  <a:gd name="connsiteY6" fmla="*/ 779001 h 779001"/>
                  <a:gd name="connsiteX7" fmla="*/ 0 w 251986"/>
                  <a:gd name="connsiteY7" fmla="*/ 62682 h 779001"/>
                  <a:gd name="connsiteX8" fmla="*/ 62682 w 251986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4175"/>
                  <a:gd name="connsiteY0" fmla="*/ 0 h 779001"/>
                  <a:gd name="connsiteX1" fmla="*/ 107431 w 254175"/>
                  <a:gd name="connsiteY1" fmla="*/ 0 h 779001"/>
                  <a:gd name="connsiteX2" fmla="*/ 170113 w 254175"/>
                  <a:gd name="connsiteY2" fmla="*/ 62682 h 779001"/>
                  <a:gd name="connsiteX3" fmla="*/ 167803 w 254175"/>
                  <a:gd name="connsiteY3" fmla="*/ 696258 h 779001"/>
                  <a:gd name="connsiteX4" fmla="*/ 246825 w 254175"/>
                  <a:gd name="connsiteY4" fmla="*/ 772864 h 779001"/>
                  <a:gd name="connsiteX5" fmla="*/ 0 w 254175"/>
                  <a:gd name="connsiteY5" fmla="*/ 779001 h 779001"/>
                  <a:gd name="connsiteX6" fmla="*/ 0 w 254175"/>
                  <a:gd name="connsiteY6" fmla="*/ 779001 h 779001"/>
                  <a:gd name="connsiteX7" fmla="*/ 0 w 254175"/>
                  <a:gd name="connsiteY7" fmla="*/ 62682 h 779001"/>
                  <a:gd name="connsiteX8" fmla="*/ 62682 w 254175"/>
                  <a:gd name="connsiteY8" fmla="*/ 0 h 779001"/>
                  <a:gd name="connsiteX0" fmla="*/ 62682 w 252034"/>
                  <a:gd name="connsiteY0" fmla="*/ 0 h 779001"/>
                  <a:gd name="connsiteX1" fmla="*/ 107431 w 252034"/>
                  <a:gd name="connsiteY1" fmla="*/ 0 h 779001"/>
                  <a:gd name="connsiteX2" fmla="*/ 170113 w 252034"/>
                  <a:gd name="connsiteY2" fmla="*/ 62682 h 779001"/>
                  <a:gd name="connsiteX3" fmla="*/ 167803 w 252034"/>
                  <a:gd name="connsiteY3" fmla="*/ 696258 h 779001"/>
                  <a:gd name="connsiteX4" fmla="*/ 246825 w 252034"/>
                  <a:gd name="connsiteY4" fmla="*/ 772864 h 779001"/>
                  <a:gd name="connsiteX5" fmla="*/ 0 w 252034"/>
                  <a:gd name="connsiteY5" fmla="*/ 779001 h 779001"/>
                  <a:gd name="connsiteX6" fmla="*/ 0 w 252034"/>
                  <a:gd name="connsiteY6" fmla="*/ 779001 h 779001"/>
                  <a:gd name="connsiteX7" fmla="*/ 0 w 252034"/>
                  <a:gd name="connsiteY7" fmla="*/ 62682 h 779001"/>
                  <a:gd name="connsiteX8" fmla="*/ 62682 w 252034"/>
                  <a:gd name="connsiteY8" fmla="*/ 0 h 779001"/>
                  <a:gd name="connsiteX0" fmla="*/ 62682 w 255806"/>
                  <a:gd name="connsiteY0" fmla="*/ 0 h 779001"/>
                  <a:gd name="connsiteX1" fmla="*/ 107431 w 255806"/>
                  <a:gd name="connsiteY1" fmla="*/ 0 h 779001"/>
                  <a:gd name="connsiteX2" fmla="*/ 170113 w 255806"/>
                  <a:gd name="connsiteY2" fmla="*/ 62682 h 779001"/>
                  <a:gd name="connsiteX3" fmla="*/ 167803 w 255806"/>
                  <a:gd name="connsiteY3" fmla="*/ 696258 h 779001"/>
                  <a:gd name="connsiteX4" fmla="*/ 246825 w 255806"/>
                  <a:gd name="connsiteY4" fmla="*/ 772864 h 779001"/>
                  <a:gd name="connsiteX5" fmla="*/ 0 w 255806"/>
                  <a:gd name="connsiteY5" fmla="*/ 779001 h 779001"/>
                  <a:gd name="connsiteX6" fmla="*/ 0 w 255806"/>
                  <a:gd name="connsiteY6" fmla="*/ 779001 h 779001"/>
                  <a:gd name="connsiteX7" fmla="*/ 0 w 255806"/>
                  <a:gd name="connsiteY7" fmla="*/ 62682 h 779001"/>
                  <a:gd name="connsiteX8" fmla="*/ 62682 w 255806"/>
                  <a:gd name="connsiteY8" fmla="*/ 0 h 779001"/>
                  <a:gd name="connsiteX0" fmla="*/ 62682 w 260844"/>
                  <a:gd name="connsiteY0" fmla="*/ 0 h 779001"/>
                  <a:gd name="connsiteX1" fmla="*/ 107431 w 260844"/>
                  <a:gd name="connsiteY1" fmla="*/ 0 h 779001"/>
                  <a:gd name="connsiteX2" fmla="*/ 170113 w 260844"/>
                  <a:gd name="connsiteY2" fmla="*/ 62682 h 779001"/>
                  <a:gd name="connsiteX3" fmla="*/ 167803 w 260844"/>
                  <a:gd name="connsiteY3" fmla="*/ 696258 h 779001"/>
                  <a:gd name="connsiteX4" fmla="*/ 246825 w 260844"/>
                  <a:gd name="connsiteY4" fmla="*/ 772864 h 779001"/>
                  <a:gd name="connsiteX5" fmla="*/ 0 w 260844"/>
                  <a:gd name="connsiteY5" fmla="*/ 779001 h 779001"/>
                  <a:gd name="connsiteX6" fmla="*/ 0 w 260844"/>
                  <a:gd name="connsiteY6" fmla="*/ 779001 h 779001"/>
                  <a:gd name="connsiteX7" fmla="*/ 0 w 260844"/>
                  <a:gd name="connsiteY7" fmla="*/ 62682 h 779001"/>
                  <a:gd name="connsiteX8" fmla="*/ 62682 w 260844"/>
                  <a:gd name="connsiteY8" fmla="*/ 0 h 779001"/>
                  <a:gd name="connsiteX0" fmla="*/ 62682 w 263020"/>
                  <a:gd name="connsiteY0" fmla="*/ 0 h 779001"/>
                  <a:gd name="connsiteX1" fmla="*/ 107431 w 263020"/>
                  <a:gd name="connsiteY1" fmla="*/ 0 h 779001"/>
                  <a:gd name="connsiteX2" fmla="*/ 170113 w 263020"/>
                  <a:gd name="connsiteY2" fmla="*/ 62682 h 779001"/>
                  <a:gd name="connsiteX3" fmla="*/ 167803 w 263020"/>
                  <a:gd name="connsiteY3" fmla="*/ 696258 h 779001"/>
                  <a:gd name="connsiteX4" fmla="*/ 249209 w 263020"/>
                  <a:gd name="connsiteY4" fmla="*/ 770483 h 779001"/>
                  <a:gd name="connsiteX5" fmla="*/ 0 w 263020"/>
                  <a:gd name="connsiteY5" fmla="*/ 779001 h 779001"/>
                  <a:gd name="connsiteX6" fmla="*/ 0 w 263020"/>
                  <a:gd name="connsiteY6" fmla="*/ 779001 h 779001"/>
                  <a:gd name="connsiteX7" fmla="*/ 0 w 263020"/>
                  <a:gd name="connsiteY7" fmla="*/ 62682 h 779001"/>
                  <a:gd name="connsiteX8" fmla="*/ 62682 w 263020"/>
                  <a:gd name="connsiteY8" fmla="*/ 0 h 779001"/>
                  <a:gd name="connsiteX0" fmla="*/ 62682 w 258035"/>
                  <a:gd name="connsiteY0" fmla="*/ 0 h 779001"/>
                  <a:gd name="connsiteX1" fmla="*/ 107431 w 258035"/>
                  <a:gd name="connsiteY1" fmla="*/ 0 h 779001"/>
                  <a:gd name="connsiteX2" fmla="*/ 170113 w 258035"/>
                  <a:gd name="connsiteY2" fmla="*/ 62682 h 779001"/>
                  <a:gd name="connsiteX3" fmla="*/ 167803 w 258035"/>
                  <a:gd name="connsiteY3" fmla="*/ 696258 h 779001"/>
                  <a:gd name="connsiteX4" fmla="*/ 249209 w 258035"/>
                  <a:gd name="connsiteY4" fmla="*/ 770483 h 779001"/>
                  <a:gd name="connsiteX5" fmla="*/ 0 w 258035"/>
                  <a:gd name="connsiteY5" fmla="*/ 779001 h 779001"/>
                  <a:gd name="connsiteX6" fmla="*/ 0 w 258035"/>
                  <a:gd name="connsiteY6" fmla="*/ 779001 h 779001"/>
                  <a:gd name="connsiteX7" fmla="*/ 0 w 258035"/>
                  <a:gd name="connsiteY7" fmla="*/ 62682 h 779001"/>
                  <a:gd name="connsiteX8" fmla="*/ 62682 w 258035"/>
                  <a:gd name="connsiteY8" fmla="*/ 0 h 779001"/>
                  <a:gd name="connsiteX0" fmla="*/ 62682 w 244778"/>
                  <a:gd name="connsiteY0" fmla="*/ 0 h 779001"/>
                  <a:gd name="connsiteX1" fmla="*/ 107431 w 244778"/>
                  <a:gd name="connsiteY1" fmla="*/ 0 h 779001"/>
                  <a:gd name="connsiteX2" fmla="*/ 170113 w 244778"/>
                  <a:gd name="connsiteY2" fmla="*/ 62682 h 779001"/>
                  <a:gd name="connsiteX3" fmla="*/ 167803 w 244778"/>
                  <a:gd name="connsiteY3" fmla="*/ 696258 h 779001"/>
                  <a:gd name="connsiteX4" fmla="*/ 234922 w 244778"/>
                  <a:gd name="connsiteY4" fmla="*/ 772864 h 779001"/>
                  <a:gd name="connsiteX5" fmla="*/ 0 w 244778"/>
                  <a:gd name="connsiteY5" fmla="*/ 779001 h 779001"/>
                  <a:gd name="connsiteX6" fmla="*/ 0 w 244778"/>
                  <a:gd name="connsiteY6" fmla="*/ 779001 h 779001"/>
                  <a:gd name="connsiteX7" fmla="*/ 0 w 244778"/>
                  <a:gd name="connsiteY7" fmla="*/ 62682 h 779001"/>
                  <a:gd name="connsiteX8" fmla="*/ 62682 w 244778"/>
                  <a:gd name="connsiteY8" fmla="*/ 0 h 779001"/>
                  <a:gd name="connsiteX0" fmla="*/ 62682 w 235795"/>
                  <a:gd name="connsiteY0" fmla="*/ 0 h 779001"/>
                  <a:gd name="connsiteX1" fmla="*/ 107431 w 235795"/>
                  <a:gd name="connsiteY1" fmla="*/ 0 h 779001"/>
                  <a:gd name="connsiteX2" fmla="*/ 170113 w 235795"/>
                  <a:gd name="connsiteY2" fmla="*/ 62682 h 779001"/>
                  <a:gd name="connsiteX3" fmla="*/ 167803 w 235795"/>
                  <a:gd name="connsiteY3" fmla="*/ 696258 h 779001"/>
                  <a:gd name="connsiteX4" fmla="*/ 234922 w 235795"/>
                  <a:gd name="connsiteY4" fmla="*/ 772864 h 779001"/>
                  <a:gd name="connsiteX5" fmla="*/ 0 w 235795"/>
                  <a:gd name="connsiteY5" fmla="*/ 779001 h 779001"/>
                  <a:gd name="connsiteX6" fmla="*/ 0 w 235795"/>
                  <a:gd name="connsiteY6" fmla="*/ 779001 h 779001"/>
                  <a:gd name="connsiteX7" fmla="*/ 0 w 235795"/>
                  <a:gd name="connsiteY7" fmla="*/ 62682 h 779001"/>
                  <a:gd name="connsiteX8" fmla="*/ 62682 w 235795"/>
                  <a:gd name="connsiteY8" fmla="*/ 0 h 779001"/>
                  <a:gd name="connsiteX0" fmla="*/ 62682 w 257018"/>
                  <a:gd name="connsiteY0" fmla="*/ 0 h 779001"/>
                  <a:gd name="connsiteX1" fmla="*/ 107431 w 257018"/>
                  <a:gd name="connsiteY1" fmla="*/ 0 h 779001"/>
                  <a:gd name="connsiteX2" fmla="*/ 170113 w 257018"/>
                  <a:gd name="connsiteY2" fmla="*/ 62682 h 779001"/>
                  <a:gd name="connsiteX3" fmla="*/ 167803 w 257018"/>
                  <a:gd name="connsiteY3" fmla="*/ 696258 h 779001"/>
                  <a:gd name="connsiteX4" fmla="*/ 256353 w 257018"/>
                  <a:gd name="connsiteY4" fmla="*/ 775245 h 779001"/>
                  <a:gd name="connsiteX5" fmla="*/ 0 w 257018"/>
                  <a:gd name="connsiteY5" fmla="*/ 779001 h 779001"/>
                  <a:gd name="connsiteX6" fmla="*/ 0 w 257018"/>
                  <a:gd name="connsiteY6" fmla="*/ 779001 h 779001"/>
                  <a:gd name="connsiteX7" fmla="*/ 0 w 257018"/>
                  <a:gd name="connsiteY7" fmla="*/ 62682 h 779001"/>
                  <a:gd name="connsiteX8" fmla="*/ 62682 w 257018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81971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734" h="779001">
                    <a:moveTo>
                      <a:pt x="62682" y="0"/>
                    </a:moveTo>
                    <a:lnTo>
                      <a:pt x="107431" y="0"/>
                    </a:lnTo>
                    <a:cubicBezTo>
                      <a:pt x="142049" y="0"/>
                      <a:pt x="170113" y="28064"/>
                      <a:pt x="170113" y="62682"/>
                    </a:cubicBezTo>
                    <a:lnTo>
                      <a:pt x="167803" y="681971"/>
                    </a:lnTo>
                    <a:cubicBezTo>
                      <a:pt x="171810" y="768006"/>
                      <a:pt x="248616" y="773363"/>
                      <a:pt x="258734" y="772864"/>
                    </a:cubicBezTo>
                    <a:cubicBezTo>
                      <a:pt x="198541" y="778985"/>
                      <a:pt x="82275" y="776955"/>
                      <a:pt x="0" y="779001"/>
                    </a:cubicBezTo>
                    <a:lnTo>
                      <a:pt x="0" y="779001"/>
                    </a:lnTo>
                    <a:lnTo>
                      <a:pt x="0" y="62682"/>
                    </a:lnTo>
                    <a:cubicBezTo>
                      <a:pt x="0" y="28064"/>
                      <a:pt x="28064" y="0"/>
                      <a:pt x="626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2000">
                    <a:schemeClr val="accent1">
                      <a:lumMod val="9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8100000" scaled="0"/>
                <a:tileRect/>
              </a:gradFill>
              <a:ln>
                <a:noFill/>
              </a:ln>
              <a:effectLst>
                <a:outerShdw blurRad="127000" dist="38100" dir="8100000" sx="102000" sy="102000" algn="tr" rotWithShape="0">
                  <a:schemeClr val="bg1">
                    <a:lumMod val="65000"/>
                    <a:alpha val="81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78" name="Rounded Rectangle 2">
                <a:extLst>
                  <a:ext uri="{FF2B5EF4-FFF2-40B4-BE49-F238E27FC236}">
                    <a16:creationId xmlns:a16="http://schemas.microsoft.com/office/drawing/2014/main" id="{C8CF3B66-395E-4FCB-AB2A-C124A5236D08}"/>
                  </a:ext>
                </a:extLst>
              </p:cNvPr>
              <p:cNvSpPr/>
              <p:nvPr/>
            </p:nvSpPr>
            <p:spPr>
              <a:xfrm>
                <a:off x="3406201" y="2614935"/>
                <a:ext cx="1145337" cy="634680"/>
              </a:xfrm>
              <a:custGeom>
                <a:avLst/>
                <a:gdLst>
                  <a:gd name="connsiteX0" fmla="*/ 0 w 1219506"/>
                  <a:gd name="connsiteY0" fmla="*/ 112749 h 626455"/>
                  <a:gd name="connsiteX1" fmla="*/ 112749 w 1219506"/>
                  <a:gd name="connsiteY1" fmla="*/ 0 h 626455"/>
                  <a:gd name="connsiteX2" fmla="*/ 1106757 w 1219506"/>
                  <a:gd name="connsiteY2" fmla="*/ 0 h 626455"/>
                  <a:gd name="connsiteX3" fmla="*/ 1219506 w 1219506"/>
                  <a:gd name="connsiteY3" fmla="*/ 112749 h 626455"/>
                  <a:gd name="connsiteX4" fmla="*/ 1219506 w 1219506"/>
                  <a:gd name="connsiteY4" fmla="*/ 513706 h 626455"/>
                  <a:gd name="connsiteX5" fmla="*/ 1106757 w 1219506"/>
                  <a:gd name="connsiteY5" fmla="*/ 626455 h 626455"/>
                  <a:gd name="connsiteX6" fmla="*/ 112749 w 1219506"/>
                  <a:gd name="connsiteY6" fmla="*/ 626455 h 626455"/>
                  <a:gd name="connsiteX7" fmla="*/ 0 w 1219506"/>
                  <a:gd name="connsiteY7" fmla="*/ 513706 h 626455"/>
                  <a:gd name="connsiteX8" fmla="*/ 0 w 1219506"/>
                  <a:gd name="connsiteY8" fmla="*/ 112749 h 626455"/>
                  <a:gd name="connsiteX0" fmla="*/ 0 w 1226205"/>
                  <a:gd name="connsiteY0" fmla="*/ 112749 h 654417"/>
                  <a:gd name="connsiteX1" fmla="*/ 112749 w 1226205"/>
                  <a:gd name="connsiteY1" fmla="*/ 0 h 654417"/>
                  <a:gd name="connsiteX2" fmla="*/ 1106757 w 1226205"/>
                  <a:gd name="connsiteY2" fmla="*/ 0 h 654417"/>
                  <a:gd name="connsiteX3" fmla="*/ 1219506 w 1226205"/>
                  <a:gd name="connsiteY3" fmla="*/ 112749 h 654417"/>
                  <a:gd name="connsiteX4" fmla="*/ 1219506 w 1226205"/>
                  <a:gd name="connsiteY4" fmla="*/ 513706 h 654417"/>
                  <a:gd name="connsiteX5" fmla="*/ 1106757 w 1226205"/>
                  <a:gd name="connsiteY5" fmla="*/ 626455 h 654417"/>
                  <a:gd name="connsiteX6" fmla="*/ 112749 w 1226205"/>
                  <a:gd name="connsiteY6" fmla="*/ 626455 h 654417"/>
                  <a:gd name="connsiteX7" fmla="*/ 0 w 1226205"/>
                  <a:gd name="connsiteY7" fmla="*/ 513706 h 654417"/>
                  <a:gd name="connsiteX8" fmla="*/ 0 w 1226205"/>
                  <a:gd name="connsiteY8" fmla="*/ 112749 h 654417"/>
                  <a:gd name="connsiteX0" fmla="*/ 0 w 1255135"/>
                  <a:gd name="connsiteY0" fmla="*/ 112749 h 661463"/>
                  <a:gd name="connsiteX1" fmla="*/ 112749 w 1255135"/>
                  <a:gd name="connsiteY1" fmla="*/ 0 h 661463"/>
                  <a:gd name="connsiteX2" fmla="*/ 1106757 w 1255135"/>
                  <a:gd name="connsiteY2" fmla="*/ 0 h 661463"/>
                  <a:gd name="connsiteX3" fmla="*/ 1219506 w 1255135"/>
                  <a:gd name="connsiteY3" fmla="*/ 112749 h 661463"/>
                  <a:gd name="connsiteX4" fmla="*/ 1219506 w 1255135"/>
                  <a:gd name="connsiteY4" fmla="*/ 513706 h 661463"/>
                  <a:gd name="connsiteX5" fmla="*/ 1106757 w 1255135"/>
                  <a:gd name="connsiteY5" fmla="*/ 626455 h 661463"/>
                  <a:gd name="connsiteX6" fmla="*/ 112749 w 1255135"/>
                  <a:gd name="connsiteY6" fmla="*/ 626455 h 661463"/>
                  <a:gd name="connsiteX7" fmla="*/ 0 w 1255135"/>
                  <a:gd name="connsiteY7" fmla="*/ 513706 h 661463"/>
                  <a:gd name="connsiteX8" fmla="*/ 0 w 1255135"/>
                  <a:gd name="connsiteY8" fmla="*/ 112749 h 661463"/>
                  <a:gd name="connsiteX0" fmla="*/ 0 w 1237115"/>
                  <a:gd name="connsiteY0" fmla="*/ 112749 h 680013"/>
                  <a:gd name="connsiteX1" fmla="*/ 112749 w 1237115"/>
                  <a:gd name="connsiteY1" fmla="*/ 0 h 680013"/>
                  <a:gd name="connsiteX2" fmla="*/ 1106757 w 1237115"/>
                  <a:gd name="connsiteY2" fmla="*/ 0 h 680013"/>
                  <a:gd name="connsiteX3" fmla="*/ 1219506 w 1237115"/>
                  <a:gd name="connsiteY3" fmla="*/ 112749 h 680013"/>
                  <a:gd name="connsiteX4" fmla="*/ 1219506 w 1237115"/>
                  <a:gd name="connsiteY4" fmla="*/ 513706 h 680013"/>
                  <a:gd name="connsiteX5" fmla="*/ 1106757 w 1237115"/>
                  <a:gd name="connsiteY5" fmla="*/ 626455 h 680013"/>
                  <a:gd name="connsiteX6" fmla="*/ 112749 w 1237115"/>
                  <a:gd name="connsiteY6" fmla="*/ 626455 h 680013"/>
                  <a:gd name="connsiteX7" fmla="*/ 0 w 1237115"/>
                  <a:gd name="connsiteY7" fmla="*/ 513706 h 680013"/>
                  <a:gd name="connsiteX8" fmla="*/ 0 w 1237115"/>
                  <a:gd name="connsiteY8" fmla="*/ 112749 h 680013"/>
                  <a:gd name="connsiteX0" fmla="*/ 0 w 1232616"/>
                  <a:gd name="connsiteY0" fmla="*/ 112749 h 687313"/>
                  <a:gd name="connsiteX1" fmla="*/ 112749 w 1232616"/>
                  <a:gd name="connsiteY1" fmla="*/ 0 h 687313"/>
                  <a:gd name="connsiteX2" fmla="*/ 1106757 w 1232616"/>
                  <a:gd name="connsiteY2" fmla="*/ 0 h 687313"/>
                  <a:gd name="connsiteX3" fmla="*/ 1219506 w 1232616"/>
                  <a:gd name="connsiteY3" fmla="*/ 112749 h 687313"/>
                  <a:gd name="connsiteX4" fmla="*/ 1219506 w 1232616"/>
                  <a:gd name="connsiteY4" fmla="*/ 513706 h 687313"/>
                  <a:gd name="connsiteX5" fmla="*/ 1106757 w 1232616"/>
                  <a:gd name="connsiteY5" fmla="*/ 626455 h 687313"/>
                  <a:gd name="connsiteX6" fmla="*/ 112749 w 1232616"/>
                  <a:gd name="connsiteY6" fmla="*/ 626455 h 687313"/>
                  <a:gd name="connsiteX7" fmla="*/ 0 w 1232616"/>
                  <a:gd name="connsiteY7" fmla="*/ 513706 h 687313"/>
                  <a:gd name="connsiteX8" fmla="*/ 0 w 1232616"/>
                  <a:gd name="connsiteY8" fmla="*/ 112749 h 687313"/>
                  <a:gd name="connsiteX0" fmla="*/ 0 w 1221165"/>
                  <a:gd name="connsiteY0" fmla="*/ 112749 h 687313"/>
                  <a:gd name="connsiteX1" fmla="*/ 112749 w 1221165"/>
                  <a:gd name="connsiteY1" fmla="*/ 0 h 687313"/>
                  <a:gd name="connsiteX2" fmla="*/ 1106757 w 1221165"/>
                  <a:gd name="connsiteY2" fmla="*/ 0 h 687313"/>
                  <a:gd name="connsiteX3" fmla="*/ 1219506 w 1221165"/>
                  <a:gd name="connsiteY3" fmla="*/ 112749 h 687313"/>
                  <a:gd name="connsiteX4" fmla="*/ 1219506 w 1221165"/>
                  <a:gd name="connsiteY4" fmla="*/ 513706 h 687313"/>
                  <a:gd name="connsiteX5" fmla="*/ 1106757 w 1221165"/>
                  <a:gd name="connsiteY5" fmla="*/ 626455 h 687313"/>
                  <a:gd name="connsiteX6" fmla="*/ 112749 w 1221165"/>
                  <a:gd name="connsiteY6" fmla="*/ 626455 h 687313"/>
                  <a:gd name="connsiteX7" fmla="*/ 0 w 1221165"/>
                  <a:gd name="connsiteY7" fmla="*/ 513706 h 687313"/>
                  <a:gd name="connsiteX8" fmla="*/ 0 w 1221165"/>
                  <a:gd name="connsiteY8" fmla="*/ 112749 h 687313"/>
                  <a:gd name="connsiteX0" fmla="*/ 0 w 1234996"/>
                  <a:gd name="connsiteY0" fmla="*/ 112749 h 676420"/>
                  <a:gd name="connsiteX1" fmla="*/ 112749 w 1234996"/>
                  <a:gd name="connsiteY1" fmla="*/ 0 h 676420"/>
                  <a:gd name="connsiteX2" fmla="*/ 1106757 w 1234996"/>
                  <a:gd name="connsiteY2" fmla="*/ 0 h 676420"/>
                  <a:gd name="connsiteX3" fmla="*/ 1219506 w 1234996"/>
                  <a:gd name="connsiteY3" fmla="*/ 112749 h 676420"/>
                  <a:gd name="connsiteX4" fmla="*/ 1219506 w 1234996"/>
                  <a:gd name="connsiteY4" fmla="*/ 513706 h 676420"/>
                  <a:gd name="connsiteX5" fmla="*/ 1106757 w 1234996"/>
                  <a:gd name="connsiteY5" fmla="*/ 626455 h 676420"/>
                  <a:gd name="connsiteX6" fmla="*/ 112749 w 1234996"/>
                  <a:gd name="connsiteY6" fmla="*/ 626455 h 676420"/>
                  <a:gd name="connsiteX7" fmla="*/ 0 w 1234996"/>
                  <a:gd name="connsiteY7" fmla="*/ 513706 h 676420"/>
                  <a:gd name="connsiteX8" fmla="*/ 0 w 1234996"/>
                  <a:gd name="connsiteY8" fmla="*/ 112749 h 676420"/>
                  <a:gd name="connsiteX0" fmla="*/ 0 w 1232419"/>
                  <a:gd name="connsiteY0" fmla="*/ 112749 h 669377"/>
                  <a:gd name="connsiteX1" fmla="*/ 112749 w 1232419"/>
                  <a:gd name="connsiteY1" fmla="*/ 0 h 669377"/>
                  <a:gd name="connsiteX2" fmla="*/ 1106757 w 1232419"/>
                  <a:gd name="connsiteY2" fmla="*/ 0 h 669377"/>
                  <a:gd name="connsiteX3" fmla="*/ 1219506 w 1232419"/>
                  <a:gd name="connsiteY3" fmla="*/ 112749 h 669377"/>
                  <a:gd name="connsiteX4" fmla="*/ 1219506 w 1232419"/>
                  <a:gd name="connsiteY4" fmla="*/ 513706 h 669377"/>
                  <a:gd name="connsiteX5" fmla="*/ 1106757 w 1232419"/>
                  <a:gd name="connsiteY5" fmla="*/ 626455 h 669377"/>
                  <a:gd name="connsiteX6" fmla="*/ 112749 w 1232419"/>
                  <a:gd name="connsiteY6" fmla="*/ 626455 h 669377"/>
                  <a:gd name="connsiteX7" fmla="*/ 0 w 1232419"/>
                  <a:gd name="connsiteY7" fmla="*/ 513706 h 669377"/>
                  <a:gd name="connsiteX8" fmla="*/ 0 w 1232419"/>
                  <a:gd name="connsiteY8" fmla="*/ 112749 h 669377"/>
                  <a:gd name="connsiteX0" fmla="*/ 0 w 1234407"/>
                  <a:gd name="connsiteY0" fmla="*/ 112749 h 678741"/>
                  <a:gd name="connsiteX1" fmla="*/ 112749 w 1234407"/>
                  <a:gd name="connsiteY1" fmla="*/ 0 h 678741"/>
                  <a:gd name="connsiteX2" fmla="*/ 1106757 w 1234407"/>
                  <a:gd name="connsiteY2" fmla="*/ 0 h 678741"/>
                  <a:gd name="connsiteX3" fmla="*/ 1219506 w 1234407"/>
                  <a:gd name="connsiteY3" fmla="*/ 112749 h 678741"/>
                  <a:gd name="connsiteX4" fmla="*/ 1219506 w 1234407"/>
                  <a:gd name="connsiteY4" fmla="*/ 513706 h 678741"/>
                  <a:gd name="connsiteX5" fmla="*/ 1106757 w 1234407"/>
                  <a:gd name="connsiteY5" fmla="*/ 626455 h 678741"/>
                  <a:gd name="connsiteX6" fmla="*/ 112749 w 1234407"/>
                  <a:gd name="connsiteY6" fmla="*/ 626455 h 678741"/>
                  <a:gd name="connsiteX7" fmla="*/ 0 w 1234407"/>
                  <a:gd name="connsiteY7" fmla="*/ 513706 h 678741"/>
                  <a:gd name="connsiteX8" fmla="*/ 0 w 1234407"/>
                  <a:gd name="connsiteY8" fmla="*/ 112749 h 678741"/>
                  <a:gd name="connsiteX0" fmla="*/ 0 w 1234407"/>
                  <a:gd name="connsiteY0" fmla="*/ 112749 h 686635"/>
                  <a:gd name="connsiteX1" fmla="*/ 112749 w 1234407"/>
                  <a:gd name="connsiteY1" fmla="*/ 0 h 686635"/>
                  <a:gd name="connsiteX2" fmla="*/ 1106757 w 1234407"/>
                  <a:gd name="connsiteY2" fmla="*/ 0 h 686635"/>
                  <a:gd name="connsiteX3" fmla="*/ 1219506 w 1234407"/>
                  <a:gd name="connsiteY3" fmla="*/ 112749 h 686635"/>
                  <a:gd name="connsiteX4" fmla="*/ 1219506 w 1234407"/>
                  <a:gd name="connsiteY4" fmla="*/ 513706 h 686635"/>
                  <a:gd name="connsiteX5" fmla="*/ 1106757 w 1234407"/>
                  <a:gd name="connsiteY5" fmla="*/ 626455 h 686635"/>
                  <a:gd name="connsiteX6" fmla="*/ 112749 w 1234407"/>
                  <a:gd name="connsiteY6" fmla="*/ 626455 h 686635"/>
                  <a:gd name="connsiteX7" fmla="*/ 0 w 1234407"/>
                  <a:gd name="connsiteY7" fmla="*/ 513706 h 686635"/>
                  <a:gd name="connsiteX8" fmla="*/ 0 w 1234407"/>
                  <a:gd name="connsiteY8" fmla="*/ 112749 h 686635"/>
                  <a:gd name="connsiteX0" fmla="*/ 0 w 1226959"/>
                  <a:gd name="connsiteY0" fmla="*/ 112749 h 666939"/>
                  <a:gd name="connsiteX1" fmla="*/ 112749 w 1226959"/>
                  <a:gd name="connsiteY1" fmla="*/ 0 h 666939"/>
                  <a:gd name="connsiteX2" fmla="*/ 1106757 w 1226959"/>
                  <a:gd name="connsiteY2" fmla="*/ 0 h 666939"/>
                  <a:gd name="connsiteX3" fmla="*/ 1219506 w 1226959"/>
                  <a:gd name="connsiteY3" fmla="*/ 112749 h 666939"/>
                  <a:gd name="connsiteX4" fmla="*/ 1219506 w 1226959"/>
                  <a:gd name="connsiteY4" fmla="*/ 513706 h 666939"/>
                  <a:gd name="connsiteX5" fmla="*/ 1106757 w 1226959"/>
                  <a:gd name="connsiteY5" fmla="*/ 626455 h 666939"/>
                  <a:gd name="connsiteX6" fmla="*/ 112749 w 1226959"/>
                  <a:gd name="connsiteY6" fmla="*/ 626455 h 666939"/>
                  <a:gd name="connsiteX7" fmla="*/ 0 w 1226959"/>
                  <a:gd name="connsiteY7" fmla="*/ 513706 h 666939"/>
                  <a:gd name="connsiteX8" fmla="*/ 0 w 1226959"/>
                  <a:gd name="connsiteY8" fmla="*/ 112749 h 66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959" h="666939">
                    <a:moveTo>
                      <a:pt x="0" y="112749"/>
                    </a:moveTo>
                    <a:cubicBezTo>
                      <a:pt x="0" y="50479"/>
                      <a:pt x="50479" y="0"/>
                      <a:pt x="112749" y="0"/>
                    </a:cubicBezTo>
                    <a:lnTo>
                      <a:pt x="1106757" y="0"/>
                    </a:lnTo>
                    <a:cubicBezTo>
                      <a:pt x="1169027" y="0"/>
                      <a:pt x="1219506" y="50479"/>
                      <a:pt x="1219506" y="112749"/>
                    </a:cubicBezTo>
                    <a:lnTo>
                      <a:pt x="1219506" y="513706"/>
                    </a:lnTo>
                    <a:cubicBezTo>
                      <a:pt x="1219506" y="781562"/>
                      <a:pt x="1270287" y="614181"/>
                      <a:pt x="1106757" y="626455"/>
                    </a:cubicBezTo>
                    <a:lnTo>
                      <a:pt x="112749" y="626455"/>
                    </a:lnTo>
                    <a:cubicBezTo>
                      <a:pt x="50479" y="626455"/>
                      <a:pt x="0" y="575976"/>
                      <a:pt x="0" y="513706"/>
                    </a:cubicBezTo>
                    <a:lnTo>
                      <a:pt x="0" y="112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91000">
                    <a:schemeClr val="accent1"/>
                  </a:gs>
                  <a:gs pos="100000">
                    <a:srgbClr val="4CD3FF">
                      <a:lumMod val="10000"/>
                      <a:lumOff val="90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C567ED0-A008-4DCC-9231-838D9E4519C4}"/>
                </a:ext>
              </a:extLst>
            </p:cNvPr>
            <p:cNvSpPr txBox="1"/>
            <p:nvPr/>
          </p:nvSpPr>
          <p:spPr>
            <a:xfrm>
              <a:off x="6208841" y="2784082"/>
              <a:ext cx="1880201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lv-LV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Valsts meža dienests, </a:t>
              </a:r>
            </a:p>
            <a:p>
              <a:pPr algn="ctr"/>
              <a:r>
                <a:rPr lang="lv-LV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 Latvijas valsts meži</a:t>
              </a:r>
            </a:p>
          </p:txBody>
        </p:sp>
      </p:grpSp>
      <p:pic>
        <p:nvPicPr>
          <p:cNvPr id="80" name="Graphic 79" descr="Forest scene">
            <a:extLst>
              <a:ext uri="{FF2B5EF4-FFF2-40B4-BE49-F238E27FC236}">
                <a16:creationId xmlns:a16="http://schemas.microsoft.com/office/drawing/2014/main" id="{4474CEC5-75C9-4BE5-98F2-BB32A7D7FD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38552" y="4399679"/>
            <a:ext cx="671458" cy="67145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0162AB3E-DF77-47AC-AA67-BD839492360A}"/>
              </a:ext>
            </a:extLst>
          </p:cNvPr>
          <p:cNvGrpSpPr/>
          <p:nvPr/>
        </p:nvGrpSpPr>
        <p:grpSpPr>
          <a:xfrm>
            <a:off x="4821488" y="5736694"/>
            <a:ext cx="3368057" cy="928991"/>
            <a:chOff x="4177981" y="3686436"/>
            <a:chExt cx="2554259" cy="928991"/>
          </a:xfrm>
        </p:grpSpPr>
        <p:sp>
          <p:nvSpPr>
            <p:cNvPr id="83" name="Rounded Rectangle 84">
              <a:extLst>
                <a:ext uri="{FF2B5EF4-FFF2-40B4-BE49-F238E27FC236}">
                  <a16:creationId xmlns:a16="http://schemas.microsoft.com/office/drawing/2014/main" id="{F80118A6-08EA-4114-9298-91C3BEAAE608}"/>
                </a:ext>
              </a:extLst>
            </p:cNvPr>
            <p:cNvSpPr/>
            <p:nvPr/>
          </p:nvSpPr>
          <p:spPr>
            <a:xfrm>
              <a:off x="4772159" y="3984513"/>
              <a:ext cx="1960081" cy="630914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Round Same Side Corner Rectangle 16">
              <a:extLst>
                <a:ext uri="{FF2B5EF4-FFF2-40B4-BE49-F238E27FC236}">
                  <a16:creationId xmlns:a16="http://schemas.microsoft.com/office/drawing/2014/main" id="{0C88C3CF-AAFB-47DB-AADE-90AA2FF0A9C6}"/>
                </a:ext>
              </a:extLst>
            </p:cNvPr>
            <p:cNvSpPr/>
            <p:nvPr/>
          </p:nvSpPr>
          <p:spPr>
            <a:xfrm rot="5400000">
              <a:off x="4941889" y="4107024"/>
              <a:ext cx="176350" cy="527484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2000">
                  <a:schemeClr val="accent2">
                    <a:lumMod val="9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5" name="Rounded Rectangle 2">
              <a:extLst>
                <a:ext uri="{FF2B5EF4-FFF2-40B4-BE49-F238E27FC236}">
                  <a16:creationId xmlns:a16="http://schemas.microsoft.com/office/drawing/2014/main" id="{3A7E592F-1563-458F-847E-EB51DDC024EE}"/>
                </a:ext>
              </a:extLst>
            </p:cNvPr>
            <p:cNvSpPr/>
            <p:nvPr/>
          </p:nvSpPr>
          <p:spPr>
            <a:xfrm>
              <a:off x="4177981" y="3686436"/>
              <a:ext cx="1115825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91000">
                  <a:schemeClr val="accent2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DC81205E-5827-4BD0-B44D-AE15D1DF4788}"/>
              </a:ext>
            </a:extLst>
          </p:cNvPr>
          <p:cNvSpPr txBox="1"/>
          <p:nvPr/>
        </p:nvSpPr>
        <p:spPr>
          <a:xfrm>
            <a:off x="6328946" y="6071481"/>
            <a:ext cx="166334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Kredītiestāžu informācija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8" name="Graphic 87" descr="Bank">
            <a:extLst>
              <a:ext uri="{FF2B5EF4-FFF2-40B4-BE49-F238E27FC236}">
                <a16:creationId xmlns:a16="http://schemas.microsoft.com/office/drawing/2014/main" id="{0C153226-3E7F-4EB0-87C0-3A4E282036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14466" y="5704373"/>
            <a:ext cx="695544" cy="69554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D5B68BFD-45A7-4530-A012-9601670C55CF}"/>
              </a:ext>
            </a:extLst>
          </p:cNvPr>
          <p:cNvGrpSpPr/>
          <p:nvPr/>
        </p:nvGrpSpPr>
        <p:grpSpPr>
          <a:xfrm>
            <a:off x="8499167" y="1862316"/>
            <a:ext cx="3360812" cy="914802"/>
            <a:chOff x="4982105" y="2588136"/>
            <a:chExt cx="3100253" cy="91480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06885E7-B334-4722-9154-E46248833167}"/>
                </a:ext>
              </a:extLst>
            </p:cNvPr>
            <p:cNvGrpSpPr/>
            <p:nvPr/>
          </p:nvGrpSpPr>
          <p:grpSpPr>
            <a:xfrm>
              <a:off x="4982105" y="2588136"/>
              <a:ext cx="3076547" cy="914802"/>
              <a:chOff x="3406201" y="2614935"/>
              <a:chExt cx="2533951" cy="914802"/>
            </a:xfrm>
          </p:grpSpPr>
          <p:sp>
            <p:nvSpPr>
              <p:cNvPr id="92" name="Rounded Rectangle 73">
                <a:extLst>
                  <a:ext uri="{FF2B5EF4-FFF2-40B4-BE49-F238E27FC236}">
                    <a16:creationId xmlns:a16="http://schemas.microsoft.com/office/drawing/2014/main" id="{5897E46E-9E8F-4620-B03F-32E3DF807287}"/>
                  </a:ext>
                </a:extLst>
              </p:cNvPr>
              <p:cNvSpPr/>
              <p:nvPr/>
            </p:nvSpPr>
            <p:spPr>
              <a:xfrm>
                <a:off x="3980071" y="2819696"/>
                <a:ext cx="1960081" cy="710041"/>
              </a:xfrm>
              <a:prstGeom prst="roundRect">
                <a:avLst>
                  <a:gd name="adj" fmla="val 1799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3" name="Round Same Side Corner Rectangle 16">
                <a:extLst>
                  <a:ext uri="{FF2B5EF4-FFF2-40B4-BE49-F238E27FC236}">
                    <a16:creationId xmlns:a16="http://schemas.microsoft.com/office/drawing/2014/main" id="{E7BE5C40-74A6-4085-A370-F1868BC6ED99}"/>
                  </a:ext>
                </a:extLst>
              </p:cNvPr>
              <p:cNvSpPr/>
              <p:nvPr/>
            </p:nvSpPr>
            <p:spPr>
              <a:xfrm rot="5400000">
                <a:off x="4144773" y="3011798"/>
                <a:ext cx="238813" cy="574714"/>
              </a:xfrm>
              <a:custGeom>
                <a:avLst/>
                <a:gdLst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70113 w 170113"/>
                  <a:gd name="connsiteY3" fmla="*/ 779001 h 779001"/>
                  <a:gd name="connsiteX4" fmla="*/ 170113 w 170113"/>
                  <a:gd name="connsiteY4" fmla="*/ 779001 h 779001"/>
                  <a:gd name="connsiteX5" fmla="*/ 0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62682 h 779001"/>
                  <a:gd name="connsiteX8" fmla="*/ 62682 w 170113"/>
                  <a:gd name="connsiteY8" fmla="*/ 0 h 779001"/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67803 w 170113"/>
                  <a:gd name="connsiteY3" fmla="*/ 696258 h 779001"/>
                  <a:gd name="connsiteX4" fmla="*/ 170113 w 170113"/>
                  <a:gd name="connsiteY4" fmla="*/ 779001 h 779001"/>
                  <a:gd name="connsiteX5" fmla="*/ 170113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779001 h 779001"/>
                  <a:gd name="connsiteX8" fmla="*/ 0 w 170113"/>
                  <a:gd name="connsiteY8" fmla="*/ 62682 h 779001"/>
                  <a:gd name="connsiteX9" fmla="*/ 62682 w 170113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9001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80646"/>
                  <a:gd name="connsiteX1" fmla="*/ 107431 w 246825"/>
                  <a:gd name="connsiteY1" fmla="*/ 0 h 780646"/>
                  <a:gd name="connsiteX2" fmla="*/ 170113 w 246825"/>
                  <a:gd name="connsiteY2" fmla="*/ 62682 h 780646"/>
                  <a:gd name="connsiteX3" fmla="*/ 167803 w 246825"/>
                  <a:gd name="connsiteY3" fmla="*/ 696258 h 780646"/>
                  <a:gd name="connsiteX4" fmla="*/ 170113 w 246825"/>
                  <a:gd name="connsiteY4" fmla="*/ 779001 h 780646"/>
                  <a:gd name="connsiteX5" fmla="*/ 246825 w 246825"/>
                  <a:gd name="connsiteY5" fmla="*/ 772864 h 780646"/>
                  <a:gd name="connsiteX6" fmla="*/ 0 w 246825"/>
                  <a:gd name="connsiteY6" fmla="*/ 779001 h 780646"/>
                  <a:gd name="connsiteX7" fmla="*/ 0 w 246825"/>
                  <a:gd name="connsiteY7" fmla="*/ 779001 h 780646"/>
                  <a:gd name="connsiteX8" fmla="*/ 0 w 246825"/>
                  <a:gd name="connsiteY8" fmla="*/ 62682 h 780646"/>
                  <a:gd name="connsiteX9" fmla="*/ 62682 w 246825"/>
                  <a:gd name="connsiteY9" fmla="*/ 0 h 780646"/>
                  <a:gd name="connsiteX0" fmla="*/ 62682 w 246825"/>
                  <a:gd name="connsiteY0" fmla="*/ 0 h 781948"/>
                  <a:gd name="connsiteX1" fmla="*/ 107431 w 246825"/>
                  <a:gd name="connsiteY1" fmla="*/ 0 h 781948"/>
                  <a:gd name="connsiteX2" fmla="*/ 170113 w 246825"/>
                  <a:gd name="connsiteY2" fmla="*/ 62682 h 781948"/>
                  <a:gd name="connsiteX3" fmla="*/ 167803 w 246825"/>
                  <a:gd name="connsiteY3" fmla="*/ 696258 h 781948"/>
                  <a:gd name="connsiteX4" fmla="*/ 170113 w 246825"/>
                  <a:gd name="connsiteY4" fmla="*/ 779001 h 781948"/>
                  <a:gd name="connsiteX5" fmla="*/ 246825 w 246825"/>
                  <a:gd name="connsiteY5" fmla="*/ 772864 h 781948"/>
                  <a:gd name="connsiteX6" fmla="*/ 0 w 246825"/>
                  <a:gd name="connsiteY6" fmla="*/ 779001 h 781948"/>
                  <a:gd name="connsiteX7" fmla="*/ 0 w 246825"/>
                  <a:gd name="connsiteY7" fmla="*/ 779001 h 781948"/>
                  <a:gd name="connsiteX8" fmla="*/ 0 w 246825"/>
                  <a:gd name="connsiteY8" fmla="*/ 62682 h 781948"/>
                  <a:gd name="connsiteX9" fmla="*/ 62682 w 246825"/>
                  <a:gd name="connsiteY9" fmla="*/ 0 h 781948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9 w 246825"/>
                  <a:gd name="connsiteY4" fmla="*/ 751384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51986"/>
                  <a:gd name="connsiteY0" fmla="*/ 0 h 779001"/>
                  <a:gd name="connsiteX1" fmla="*/ 107431 w 251986"/>
                  <a:gd name="connsiteY1" fmla="*/ 0 h 779001"/>
                  <a:gd name="connsiteX2" fmla="*/ 170113 w 251986"/>
                  <a:gd name="connsiteY2" fmla="*/ 62682 h 779001"/>
                  <a:gd name="connsiteX3" fmla="*/ 167803 w 251986"/>
                  <a:gd name="connsiteY3" fmla="*/ 696258 h 779001"/>
                  <a:gd name="connsiteX4" fmla="*/ 246825 w 251986"/>
                  <a:gd name="connsiteY4" fmla="*/ 772864 h 779001"/>
                  <a:gd name="connsiteX5" fmla="*/ 0 w 251986"/>
                  <a:gd name="connsiteY5" fmla="*/ 779001 h 779001"/>
                  <a:gd name="connsiteX6" fmla="*/ 0 w 251986"/>
                  <a:gd name="connsiteY6" fmla="*/ 779001 h 779001"/>
                  <a:gd name="connsiteX7" fmla="*/ 0 w 251986"/>
                  <a:gd name="connsiteY7" fmla="*/ 62682 h 779001"/>
                  <a:gd name="connsiteX8" fmla="*/ 62682 w 251986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4175"/>
                  <a:gd name="connsiteY0" fmla="*/ 0 h 779001"/>
                  <a:gd name="connsiteX1" fmla="*/ 107431 w 254175"/>
                  <a:gd name="connsiteY1" fmla="*/ 0 h 779001"/>
                  <a:gd name="connsiteX2" fmla="*/ 170113 w 254175"/>
                  <a:gd name="connsiteY2" fmla="*/ 62682 h 779001"/>
                  <a:gd name="connsiteX3" fmla="*/ 167803 w 254175"/>
                  <a:gd name="connsiteY3" fmla="*/ 696258 h 779001"/>
                  <a:gd name="connsiteX4" fmla="*/ 246825 w 254175"/>
                  <a:gd name="connsiteY4" fmla="*/ 772864 h 779001"/>
                  <a:gd name="connsiteX5" fmla="*/ 0 w 254175"/>
                  <a:gd name="connsiteY5" fmla="*/ 779001 h 779001"/>
                  <a:gd name="connsiteX6" fmla="*/ 0 w 254175"/>
                  <a:gd name="connsiteY6" fmla="*/ 779001 h 779001"/>
                  <a:gd name="connsiteX7" fmla="*/ 0 w 254175"/>
                  <a:gd name="connsiteY7" fmla="*/ 62682 h 779001"/>
                  <a:gd name="connsiteX8" fmla="*/ 62682 w 254175"/>
                  <a:gd name="connsiteY8" fmla="*/ 0 h 779001"/>
                  <a:gd name="connsiteX0" fmla="*/ 62682 w 252034"/>
                  <a:gd name="connsiteY0" fmla="*/ 0 h 779001"/>
                  <a:gd name="connsiteX1" fmla="*/ 107431 w 252034"/>
                  <a:gd name="connsiteY1" fmla="*/ 0 h 779001"/>
                  <a:gd name="connsiteX2" fmla="*/ 170113 w 252034"/>
                  <a:gd name="connsiteY2" fmla="*/ 62682 h 779001"/>
                  <a:gd name="connsiteX3" fmla="*/ 167803 w 252034"/>
                  <a:gd name="connsiteY3" fmla="*/ 696258 h 779001"/>
                  <a:gd name="connsiteX4" fmla="*/ 246825 w 252034"/>
                  <a:gd name="connsiteY4" fmla="*/ 772864 h 779001"/>
                  <a:gd name="connsiteX5" fmla="*/ 0 w 252034"/>
                  <a:gd name="connsiteY5" fmla="*/ 779001 h 779001"/>
                  <a:gd name="connsiteX6" fmla="*/ 0 w 252034"/>
                  <a:gd name="connsiteY6" fmla="*/ 779001 h 779001"/>
                  <a:gd name="connsiteX7" fmla="*/ 0 w 252034"/>
                  <a:gd name="connsiteY7" fmla="*/ 62682 h 779001"/>
                  <a:gd name="connsiteX8" fmla="*/ 62682 w 252034"/>
                  <a:gd name="connsiteY8" fmla="*/ 0 h 779001"/>
                  <a:gd name="connsiteX0" fmla="*/ 62682 w 255806"/>
                  <a:gd name="connsiteY0" fmla="*/ 0 h 779001"/>
                  <a:gd name="connsiteX1" fmla="*/ 107431 w 255806"/>
                  <a:gd name="connsiteY1" fmla="*/ 0 h 779001"/>
                  <a:gd name="connsiteX2" fmla="*/ 170113 w 255806"/>
                  <a:gd name="connsiteY2" fmla="*/ 62682 h 779001"/>
                  <a:gd name="connsiteX3" fmla="*/ 167803 w 255806"/>
                  <a:gd name="connsiteY3" fmla="*/ 696258 h 779001"/>
                  <a:gd name="connsiteX4" fmla="*/ 246825 w 255806"/>
                  <a:gd name="connsiteY4" fmla="*/ 772864 h 779001"/>
                  <a:gd name="connsiteX5" fmla="*/ 0 w 255806"/>
                  <a:gd name="connsiteY5" fmla="*/ 779001 h 779001"/>
                  <a:gd name="connsiteX6" fmla="*/ 0 w 255806"/>
                  <a:gd name="connsiteY6" fmla="*/ 779001 h 779001"/>
                  <a:gd name="connsiteX7" fmla="*/ 0 w 255806"/>
                  <a:gd name="connsiteY7" fmla="*/ 62682 h 779001"/>
                  <a:gd name="connsiteX8" fmla="*/ 62682 w 255806"/>
                  <a:gd name="connsiteY8" fmla="*/ 0 h 779001"/>
                  <a:gd name="connsiteX0" fmla="*/ 62682 w 260844"/>
                  <a:gd name="connsiteY0" fmla="*/ 0 h 779001"/>
                  <a:gd name="connsiteX1" fmla="*/ 107431 w 260844"/>
                  <a:gd name="connsiteY1" fmla="*/ 0 h 779001"/>
                  <a:gd name="connsiteX2" fmla="*/ 170113 w 260844"/>
                  <a:gd name="connsiteY2" fmla="*/ 62682 h 779001"/>
                  <a:gd name="connsiteX3" fmla="*/ 167803 w 260844"/>
                  <a:gd name="connsiteY3" fmla="*/ 696258 h 779001"/>
                  <a:gd name="connsiteX4" fmla="*/ 246825 w 260844"/>
                  <a:gd name="connsiteY4" fmla="*/ 772864 h 779001"/>
                  <a:gd name="connsiteX5" fmla="*/ 0 w 260844"/>
                  <a:gd name="connsiteY5" fmla="*/ 779001 h 779001"/>
                  <a:gd name="connsiteX6" fmla="*/ 0 w 260844"/>
                  <a:gd name="connsiteY6" fmla="*/ 779001 h 779001"/>
                  <a:gd name="connsiteX7" fmla="*/ 0 w 260844"/>
                  <a:gd name="connsiteY7" fmla="*/ 62682 h 779001"/>
                  <a:gd name="connsiteX8" fmla="*/ 62682 w 260844"/>
                  <a:gd name="connsiteY8" fmla="*/ 0 h 779001"/>
                  <a:gd name="connsiteX0" fmla="*/ 62682 w 263020"/>
                  <a:gd name="connsiteY0" fmla="*/ 0 h 779001"/>
                  <a:gd name="connsiteX1" fmla="*/ 107431 w 263020"/>
                  <a:gd name="connsiteY1" fmla="*/ 0 h 779001"/>
                  <a:gd name="connsiteX2" fmla="*/ 170113 w 263020"/>
                  <a:gd name="connsiteY2" fmla="*/ 62682 h 779001"/>
                  <a:gd name="connsiteX3" fmla="*/ 167803 w 263020"/>
                  <a:gd name="connsiteY3" fmla="*/ 696258 h 779001"/>
                  <a:gd name="connsiteX4" fmla="*/ 249209 w 263020"/>
                  <a:gd name="connsiteY4" fmla="*/ 770483 h 779001"/>
                  <a:gd name="connsiteX5" fmla="*/ 0 w 263020"/>
                  <a:gd name="connsiteY5" fmla="*/ 779001 h 779001"/>
                  <a:gd name="connsiteX6" fmla="*/ 0 w 263020"/>
                  <a:gd name="connsiteY6" fmla="*/ 779001 h 779001"/>
                  <a:gd name="connsiteX7" fmla="*/ 0 w 263020"/>
                  <a:gd name="connsiteY7" fmla="*/ 62682 h 779001"/>
                  <a:gd name="connsiteX8" fmla="*/ 62682 w 263020"/>
                  <a:gd name="connsiteY8" fmla="*/ 0 h 779001"/>
                  <a:gd name="connsiteX0" fmla="*/ 62682 w 258035"/>
                  <a:gd name="connsiteY0" fmla="*/ 0 h 779001"/>
                  <a:gd name="connsiteX1" fmla="*/ 107431 w 258035"/>
                  <a:gd name="connsiteY1" fmla="*/ 0 h 779001"/>
                  <a:gd name="connsiteX2" fmla="*/ 170113 w 258035"/>
                  <a:gd name="connsiteY2" fmla="*/ 62682 h 779001"/>
                  <a:gd name="connsiteX3" fmla="*/ 167803 w 258035"/>
                  <a:gd name="connsiteY3" fmla="*/ 696258 h 779001"/>
                  <a:gd name="connsiteX4" fmla="*/ 249209 w 258035"/>
                  <a:gd name="connsiteY4" fmla="*/ 770483 h 779001"/>
                  <a:gd name="connsiteX5" fmla="*/ 0 w 258035"/>
                  <a:gd name="connsiteY5" fmla="*/ 779001 h 779001"/>
                  <a:gd name="connsiteX6" fmla="*/ 0 w 258035"/>
                  <a:gd name="connsiteY6" fmla="*/ 779001 h 779001"/>
                  <a:gd name="connsiteX7" fmla="*/ 0 w 258035"/>
                  <a:gd name="connsiteY7" fmla="*/ 62682 h 779001"/>
                  <a:gd name="connsiteX8" fmla="*/ 62682 w 258035"/>
                  <a:gd name="connsiteY8" fmla="*/ 0 h 779001"/>
                  <a:gd name="connsiteX0" fmla="*/ 62682 w 244778"/>
                  <a:gd name="connsiteY0" fmla="*/ 0 h 779001"/>
                  <a:gd name="connsiteX1" fmla="*/ 107431 w 244778"/>
                  <a:gd name="connsiteY1" fmla="*/ 0 h 779001"/>
                  <a:gd name="connsiteX2" fmla="*/ 170113 w 244778"/>
                  <a:gd name="connsiteY2" fmla="*/ 62682 h 779001"/>
                  <a:gd name="connsiteX3" fmla="*/ 167803 w 244778"/>
                  <a:gd name="connsiteY3" fmla="*/ 696258 h 779001"/>
                  <a:gd name="connsiteX4" fmla="*/ 234922 w 244778"/>
                  <a:gd name="connsiteY4" fmla="*/ 772864 h 779001"/>
                  <a:gd name="connsiteX5" fmla="*/ 0 w 244778"/>
                  <a:gd name="connsiteY5" fmla="*/ 779001 h 779001"/>
                  <a:gd name="connsiteX6" fmla="*/ 0 w 244778"/>
                  <a:gd name="connsiteY6" fmla="*/ 779001 h 779001"/>
                  <a:gd name="connsiteX7" fmla="*/ 0 w 244778"/>
                  <a:gd name="connsiteY7" fmla="*/ 62682 h 779001"/>
                  <a:gd name="connsiteX8" fmla="*/ 62682 w 244778"/>
                  <a:gd name="connsiteY8" fmla="*/ 0 h 779001"/>
                  <a:gd name="connsiteX0" fmla="*/ 62682 w 235795"/>
                  <a:gd name="connsiteY0" fmla="*/ 0 h 779001"/>
                  <a:gd name="connsiteX1" fmla="*/ 107431 w 235795"/>
                  <a:gd name="connsiteY1" fmla="*/ 0 h 779001"/>
                  <a:gd name="connsiteX2" fmla="*/ 170113 w 235795"/>
                  <a:gd name="connsiteY2" fmla="*/ 62682 h 779001"/>
                  <a:gd name="connsiteX3" fmla="*/ 167803 w 235795"/>
                  <a:gd name="connsiteY3" fmla="*/ 696258 h 779001"/>
                  <a:gd name="connsiteX4" fmla="*/ 234922 w 235795"/>
                  <a:gd name="connsiteY4" fmla="*/ 772864 h 779001"/>
                  <a:gd name="connsiteX5" fmla="*/ 0 w 235795"/>
                  <a:gd name="connsiteY5" fmla="*/ 779001 h 779001"/>
                  <a:gd name="connsiteX6" fmla="*/ 0 w 235795"/>
                  <a:gd name="connsiteY6" fmla="*/ 779001 h 779001"/>
                  <a:gd name="connsiteX7" fmla="*/ 0 w 235795"/>
                  <a:gd name="connsiteY7" fmla="*/ 62682 h 779001"/>
                  <a:gd name="connsiteX8" fmla="*/ 62682 w 235795"/>
                  <a:gd name="connsiteY8" fmla="*/ 0 h 779001"/>
                  <a:gd name="connsiteX0" fmla="*/ 62682 w 257018"/>
                  <a:gd name="connsiteY0" fmla="*/ 0 h 779001"/>
                  <a:gd name="connsiteX1" fmla="*/ 107431 w 257018"/>
                  <a:gd name="connsiteY1" fmla="*/ 0 h 779001"/>
                  <a:gd name="connsiteX2" fmla="*/ 170113 w 257018"/>
                  <a:gd name="connsiteY2" fmla="*/ 62682 h 779001"/>
                  <a:gd name="connsiteX3" fmla="*/ 167803 w 257018"/>
                  <a:gd name="connsiteY3" fmla="*/ 696258 h 779001"/>
                  <a:gd name="connsiteX4" fmla="*/ 256353 w 257018"/>
                  <a:gd name="connsiteY4" fmla="*/ 775245 h 779001"/>
                  <a:gd name="connsiteX5" fmla="*/ 0 w 257018"/>
                  <a:gd name="connsiteY5" fmla="*/ 779001 h 779001"/>
                  <a:gd name="connsiteX6" fmla="*/ 0 w 257018"/>
                  <a:gd name="connsiteY6" fmla="*/ 779001 h 779001"/>
                  <a:gd name="connsiteX7" fmla="*/ 0 w 257018"/>
                  <a:gd name="connsiteY7" fmla="*/ 62682 h 779001"/>
                  <a:gd name="connsiteX8" fmla="*/ 62682 w 257018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81971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734" h="779001">
                    <a:moveTo>
                      <a:pt x="62682" y="0"/>
                    </a:moveTo>
                    <a:lnTo>
                      <a:pt x="107431" y="0"/>
                    </a:lnTo>
                    <a:cubicBezTo>
                      <a:pt x="142049" y="0"/>
                      <a:pt x="170113" y="28064"/>
                      <a:pt x="170113" y="62682"/>
                    </a:cubicBezTo>
                    <a:lnTo>
                      <a:pt x="167803" y="681971"/>
                    </a:lnTo>
                    <a:cubicBezTo>
                      <a:pt x="171810" y="768006"/>
                      <a:pt x="248616" y="773363"/>
                      <a:pt x="258734" y="772864"/>
                    </a:cubicBezTo>
                    <a:cubicBezTo>
                      <a:pt x="198541" y="778985"/>
                      <a:pt x="82275" y="776955"/>
                      <a:pt x="0" y="779001"/>
                    </a:cubicBezTo>
                    <a:lnTo>
                      <a:pt x="0" y="779001"/>
                    </a:lnTo>
                    <a:lnTo>
                      <a:pt x="0" y="62682"/>
                    </a:lnTo>
                    <a:cubicBezTo>
                      <a:pt x="0" y="28064"/>
                      <a:pt x="28064" y="0"/>
                      <a:pt x="626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2000">
                    <a:schemeClr val="accent1">
                      <a:lumMod val="9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8100000" scaled="0"/>
                <a:tileRect/>
              </a:gradFill>
              <a:ln>
                <a:noFill/>
              </a:ln>
              <a:effectLst>
                <a:outerShdw blurRad="127000" dist="38100" dir="8100000" sx="102000" sy="102000" algn="tr" rotWithShape="0">
                  <a:schemeClr val="bg1">
                    <a:lumMod val="65000"/>
                    <a:alpha val="81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94" name="Rounded Rectangle 2">
                <a:extLst>
                  <a:ext uri="{FF2B5EF4-FFF2-40B4-BE49-F238E27FC236}">
                    <a16:creationId xmlns:a16="http://schemas.microsoft.com/office/drawing/2014/main" id="{060376F0-DCF8-46E9-B0A2-010974BC0B1D}"/>
                  </a:ext>
                </a:extLst>
              </p:cNvPr>
              <p:cNvSpPr/>
              <p:nvPr/>
            </p:nvSpPr>
            <p:spPr>
              <a:xfrm>
                <a:off x="3406201" y="2614935"/>
                <a:ext cx="1145337" cy="634680"/>
              </a:xfrm>
              <a:custGeom>
                <a:avLst/>
                <a:gdLst>
                  <a:gd name="connsiteX0" fmla="*/ 0 w 1219506"/>
                  <a:gd name="connsiteY0" fmla="*/ 112749 h 626455"/>
                  <a:gd name="connsiteX1" fmla="*/ 112749 w 1219506"/>
                  <a:gd name="connsiteY1" fmla="*/ 0 h 626455"/>
                  <a:gd name="connsiteX2" fmla="*/ 1106757 w 1219506"/>
                  <a:gd name="connsiteY2" fmla="*/ 0 h 626455"/>
                  <a:gd name="connsiteX3" fmla="*/ 1219506 w 1219506"/>
                  <a:gd name="connsiteY3" fmla="*/ 112749 h 626455"/>
                  <a:gd name="connsiteX4" fmla="*/ 1219506 w 1219506"/>
                  <a:gd name="connsiteY4" fmla="*/ 513706 h 626455"/>
                  <a:gd name="connsiteX5" fmla="*/ 1106757 w 1219506"/>
                  <a:gd name="connsiteY5" fmla="*/ 626455 h 626455"/>
                  <a:gd name="connsiteX6" fmla="*/ 112749 w 1219506"/>
                  <a:gd name="connsiteY6" fmla="*/ 626455 h 626455"/>
                  <a:gd name="connsiteX7" fmla="*/ 0 w 1219506"/>
                  <a:gd name="connsiteY7" fmla="*/ 513706 h 626455"/>
                  <a:gd name="connsiteX8" fmla="*/ 0 w 1219506"/>
                  <a:gd name="connsiteY8" fmla="*/ 112749 h 626455"/>
                  <a:gd name="connsiteX0" fmla="*/ 0 w 1226205"/>
                  <a:gd name="connsiteY0" fmla="*/ 112749 h 654417"/>
                  <a:gd name="connsiteX1" fmla="*/ 112749 w 1226205"/>
                  <a:gd name="connsiteY1" fmla="*/ 0 h 654417"/>
                  <a:gd name="connsiteX2" fmla="*/ 1106757 w 1226205"/>
                  <a:gd name="connsiteY2" fmla="*/ 0 h 654417"/>
                  <a:gd name="connsiteX3" fmla="*/ 1219506 w 1226205"/>
                  <a:gd name="connsiteY3" fmla="*/ 112749 h 654417"/>
                  <a:gd name="connsiteX4" fmla="*/ 1219506 w 1226205"/>
                  <a:gd name="connsiteY4" fmla="*/ 513706 h 654417"/>
                  <a:gd name="connsiteX5" fmla="*/ 1106757 w 1226205"/>
                  <a:gd name="connsiteY5" fmla="*/ 626455 h 654417"/>
                  <a:gd name="connsiteX6" fmla="*/ 112749 w 1226205"/>
                  <a:gd name="connsiteY6" fmla="*/ 626455 h 654417"/>
                  <a:gd name="connsiteX7" fmla="*/ 0 w 1226205"/>
                  <a:gd name="connsiteY7" fmla="*/ 513706 h 654417"/>
                  <a:gd name="connsiteX8" fmla="*/ 0 w 1226205"/>
                  <a:gd name="connsiteY8" fmla="*/ 112749 h 654417"/>
                  <a:gd name="connsiteX0" fmla="*/ 0 w 1255135"/>
                  <a:gd name="connsiteY0" fmla="*/ 112749 h 661463"/>
                  <a:gd name="connsiteX1" fmla="*/ 112749 w 1255135"/>
                  <a:gd name="connsiteY1" fmla="*/ 0 h 661463"/>
                  <a:gd name="connsiteX2" fmla="*/ 1106757 w 1255135"/>
                  <a:gd name="connsiteY2" fmla="*/ 0 h 661463"/>
                  <a:gd name="connsiteX3" fmla="*/ 1219506 w 1255135"/>
                  <a:gd name="connsiteY3" fmla="*/ 112749 h 661463"/>
                  <a:gd name="connsiteX4" fmla="*/ 1219506 w 1255135"/>
                  <a:gd name="connsiteY4" fmla="*/ 513706 h 661463"/>
                  <a:gd name="connsiteX5" fmla="*/ 1106757 w 1255135"/>
                  <a:gd name="connsiteY5" fmla="*/ 626455 h 661463"/>
                  <a:gd name="connsiteX6" fmla="*/ 112749 w 1255135"/>
                  <a:gd name="connsiteY6" fmla="*/ 626455 h 661463"/>
                  <a:gd name="connsiteX7" fmla="*/ 0 w 1255135"/>
                  <a:gd name="connsiteY7" fmla="*/ 513706 h 661463"/>
                  <a:gd name="connsiteX8" fmla="*/ 0 w 1255135"/>
                  <a:gd name="connsiteY8" fmla="*/ 112749 h 661463"/>
                  <a:gd name="connsiteX0" fmla="*/ 0 w 1237115"/>
                  <a:gd name="connsiteY0" fmla="*/ 112749 h 680013"/>
                  <a:gd name="connsiteX1" fmla="*/ 112749 w 1237115"/>
                  <a:gd name="connsiteY1" fmla="*/ 0 h 680013"/>
                  <a:gd name="connsiteX2" fmla="*/ 1106757 w 1237115"/>
                  <a:gd name="connsiteY2" fmla="*/ 0 h 680013"/>
                  <a:gd name="connsiteX3" fmla="*/ 1219506 w 1237115"/>
                  <a:gd name="connsiteY3" fmla="*/ 112749 h 680013"/>
                  <a:gd name="connsiteX4" fmla="*/ 1219506 w 1237115"/>
                  <a:gd name="connsiteY4" fmla="*/ 513706 h 680013"/>
                  <a:gd name="connsiteX5" fmla="*/ 1106757 w 1237115"/>
                  <a:gd name="connsiteY5" fmla="*/ 626455 h 680013"/>
                  <a:gd name="connsiteX6" fmla="*/ 112749 w 1237115"/>
                  <a:gd name="connsiteY6" fmla="*/ 626455 h 680013"/>
                  <a:gd name="connsiteX7" fmla="*/ 0 w 1237115"/>
                  <a:gd name="connsiteY7" fmla="*/ 513706 h 680013"/>
                  <a:gd name="connsiteX8" fmla="*/ 0 w 1237115"/>
                  <a:gd name="connsiteY8" fmla="*/ 112749 h 680013"/>
                  <a:gd name="connsiteX0" fmla="*/ 0 w 1232616"/>
                  <a:gd name="connsiteY0" fmla="*/ 112749 h 687313"/>
                  <a:gd name="connsiteX1" fmla="*/ 112749 w 1232616"/>
                  <a:gd name="connsiteY1" fmla="*/ 0 h 687313"/>
                  <a:gd name="connsiteX2" fmla="*/ 1106757 w 1232616"/>
                  <a:gd name="connsiteY2" fmla="*/ 0 h 687313"/>
                  <a:gd name="connsiteX3" fmla="*/ 1219506 w 1232616"/>
                  <a:gd name="connsiteY3" fmla="*/ 112749 h 687313"/>
                  <a:gd name="connsiteX4" fmla="*/ 1219506 w 1232616"/>
                  <a:gd name="connsiteY4" fmla="*/ 513706 h 687313"/>
                  <a:gd name="connsiteX5" fmla="*/ 1106757 w 1232616"/>
                  <a:gd name="connsiteY5" fmla="*/ 626455 h 687313"/>
                  <a:gd name="connsiteX6" fmla="*/ 112749 w 1232616"/>
                  <a:gd name="connsiteY6" fmla="*/ 626455 h 687313"/>
                  <a:gd name="connsiteX7" fmla="*/ 0 w 1232616"/>
                  <a:gd name="connsiteY7" fmla="*/ 513706 h 687313"/>
                  <a:gd name="connsiteX8" fmla="*/ 0 w 1232616"/>
                  <a:gd name="connsiteY8" fmla="*/ 112749 h 687313"/>
                  <a:gd name="connsiteX0" fmla="*/ 0 w 1221165"/>
                  <a:gd name="connsiteY0" fmla="*/ 112749 h 687313"/>
                  <a:gd name="connsiteX1" fmla="*/ 112749 w 1221165"/>
                  <a:gd name="connsiteY1" fmla="*/ 0 h 687313"/>
                  <a:gd name="connsiteX2" fmla="*/ 1106757 w 1221165"/>
                  <a:gd name="connsiteY2" fmla="*/ 0 h 687313"/>
                  <a:gd name="connsiteX3" fmla="*/ 1219506 w 1221165"/>
                  <a:gd name="connsiteY3" fmla="*/ 112749 h 687313"/>
                  <a:gd name="connsiteX4" fmla="*/ 1219506 w 1221165"/>
                  <a:gd name="connsiteY4" fmla="*/ 513706 h 687313"/>
                  <a:gd name="connsiteX5" fmla="*/ 1106757 w 1221165"/>
                  <a:gd name="connsiteY5" fmla="*/ 626455 h 687313"/>
                  <a:gd name="connsiteX6" fmla="*/ 112749 w 1221165"/>
                  <a:gd name="connsiteY6" fmla="*/ 626455 h 687313"/>
                  <a:gd name="connsiteX7" fmla="*/ 0 w 1221165"/>
                  <a:gd name="connsiteY7" fmla="*/ 513706 h 687313"/>
                  <a:gd name="connsiteX8" fmla="*/ 0 w 1221165"/>
                  <a:gd name="connsiteY8" fmla="*/ 112749 h 687313"/>
                  <a:gd name="connsiteX0" fmla="*/ 0 w 1234996"/>
                  <a:gd name="connsiteY0" fmla="*/ 112749 h 676420"/>
                  <a:gd name="connsiteX1" fmla="*/ 112749 w 1234996"/>
                  <a:gd name="connsiteY1" fmla="*/ 0 h 676420"/>
                  <a:gd name="connsiteX2" fmla="*/ 1106757 w 1234996"/>
                  <a:gd name="connsiteY2" fmla="*/ 0 h 676420"/>
                  <a:gd name="connsiteX3" fmla="*/ 1219506 w 1234996"/>
                  <a:gd name="connsiteY3" fmla="*/ 112749 h 676420"/>
                  <a:gd name="connsiteX4" fmla="*/ 1219506 w 1234996"/>
                  <a:gd name="connsiteY4" fmla="*/ 513706 h 676420"/>
                  <a:gd name="connsiteX5" fmla="*/ 1106757 w 1234996"/>
                  <a:gd name="connsiteY5" fmla="*/ 626455 h 676420"/>
                  <a:gd name="connsiteX6" fmla="*/ 112749 w 1234996"/>
                  <a:gd name="connsiteY6" fmla="*/ 626455 h 676420"/>
                  <a:gd name="connsiteX7" fmla="*/ 0 w 1234996"/>
                  <a:gd name="connsiteY7" fmla="*/ 513706 h 676420"/>
                  <a:gd name="connsiteX8" fmla="*/ 0 w 1234996"/>
                  <a:gd name="connsiteY8" fmla="*/ 112749 h 676420"/>
                  <a:gd name="connsiteX0" fmla="*/ 0 w 1232419"/>
                  <a:gd name="connsiteY0" fmla="*/ 112749 h 669377"/>
                  <a:gd name="connsiteX1" fmla="*/ 112749 w 1232419"/>
                  <a:gd name="connsiteY1" fmla="*/ 0 h 669377"/>
                  <a:gd name="connsiteX2" fmla="*/ 1106757 w 1232419"/>
                  <a:gd name="connsiteY2" fmla="*/ 0 h 669377"/>
                  <a:gd name="connsiteX3" fmla="*/ 1219506 w 1232419"/>
                  <a:gd name="connsiteY3" fmla="*/ 112749 h 669377"/>
                  <a:gd name="connsiteX4" fmla="*/ 1219506 w 1232419"/>
                  <a:gd name="connsiteY4" fmla="*/ 513706 h 669377"/>
                  <a:gd name="connsiteX5" fmla="*/ 1106757 w 1232419"/>
                  <a:gd name="connsiteY5" fmla="*/ 626455 h 669377"/>
                  <a:gd name="connsiteX6" fmla="*/ 112749 w 1232419"/>
                  <a:gd name="connsiteY6" fmla="*/ 626455 h 669377"/>
                  <a:gd name="connsiteX7" fmla="*/ 0 w 1232419"/>
                  <a:gd name="connsiteY7" fmla="*/ 513706 h 669377"/>
                  <a:gd name="connsiteX8" fmla="*/ 0 w 1232419"/>
                  <a:gd name="connsiteY8" fmla="*/ 112749 h 669377"/>
                  <a:gd name="connsiteX0" fmla="*/ 0 w 1234407"/>
                  <a:gd name="connsiteY0" fmla="*/ 112749 h 678741"/>
                  <a:gd name="connsiteX1" fmla="*/ 112749 w 1234407"/>
                  <a:gd name="connsiteY1" fmla="*/ 0 h 678741"/>
                  <a:gd name="connsiteX2" fmla="*/ 1106757 w 1234407"/>
                  <a:gd name="connsiteY2" fmla="*/ 0 h 678741"/>
                  <a:gd name="connsiteX3" fmla="*/ 1219506 w 1234407"/>
                  <a:gd name="connsiteY3" fmla="*/ 112749 h 678741"/>
                  <a:gd name="connsiteX4" fmla="*/ 1219506 w 1234407"/>
                  <a:gd name="connsiteY4" fmla="*/ 513706 h 678741"/>
                  <a:gd name="connsiteX5" fmla="*/ 1106757 w 1234407"/>
                  <a:gd name="connsiteY5" fmla="*/ 626455 h 678741"/>
                  <a:gd name="connsiteX6" fmla="*/ 112749 w 1234407"/>
                  <a:gd name="connsiteY6" fmla="*/ 626455 h 678741"/>
                  <a:gd name="connsiteX7" fmla="*/ 0 w 1234407"/>
                  <a:gd name="connsiteY7" fmla="*/ 513706 h 678741"/>
                  <a:gd name="connsiteX8" fmla="*/ 0 w 1234407"/>
                  <a:gd name="connsiteY8" fmla="*/ 112749 h 678741"/>
                  <a:gd name="connsiteX0" fmla="*/ 0 w 1234407"/>
                  <a:gd name="connsiteY0" fmla="*/ 112749 h 686635"/>
                  <a:gd name="connsiteX1" fmla="*/ 112749 w 1234407"/>
                  <a:gd name="connsiteY1" fmla="*/ 0 h 686635"/>
                  <a:gd name="connsiteX2" fmla="*/ 1106757 w 1234407"/>
                  <a:gd name="connsiteY2" fmla="*/ 0 h 686635"/>
                  <a:gd name="connsiteX3" fmla="*/ 1219506 w 1234407"/>
                  <a:gd name="connsiteY3" fmla="*/ 112749 h 686635"/>
                  <a:gd name="connsiteX4" fmla="*/ 1219506 w 1234407"/>
                  <a:gd name="connsiteY4" fmla="*/ 513706 h 686635"/>
                  <a:gd name="connsiteX5" fmla="*/ 1106757 w 1234407"/>
                  <a:gd name="connsiteY5" fmla="*/ 626455 h 686635"/>
                  <a:gd name="connsiteX6" fmla="*/ 112749 w 1234407"/>
                  <a:gd name="connsiteY6" fmla="*/ 626455 h 686635"/>
                  <a:gd name="connsiteX7" fmla="*/ 0 w 1234407"/>
                  <a:gd name="connsiteY7" fmla="*/ 513706 h 686635"/>
                  <a:gd name="connsiteX8" fmla="*/ 0 w 1234407"/>
                  <a:gd name="connsiteY8" fmla="*/ 112749 h 686635"/>
                  <a:gd name="connsiteX0" fmla="*/ 0 w 1226959"/>
                  <a:gd name="connsiteY0" fmla="*/ 112749 h 666939"/>
                  <a:gd name="connsiteX1" fmla="*/ 112749 w 1226959"/>
                  <a:gd name="connsiteY1" fmla="*/ 0 h 666939"/>
                  <a:gd name="connsiteX2" fmla="*/ 1106757 w 1226959"/>
                  <a:gd name="connsiteY2" fmla="*/ 0 h 666939"/>
                  <a:gd name="connsiteX3" fmla="*/ 1219506 w 1226959"/>
                  <a:gd name="connsiteY3" fmla="*/ 112749 h 666939"/>
                  <a:gd name="connsiteX4" fmla="*/ 1219506 w 1226959"/>
                  <a:gd name="connsiteY4" fmla="*/ 513706 h 666939"/>
                  <a:gd name="connsiteX5" fmla="*/ 1106757 w 1226959"/>
                  <a:gd name="connsiteY5" fmla="*/ 626455 h 666939"/>
                  <a:gd name="connsiteX6" fmla="*/ 112749 w 1226959"/>
                  <a:gd name="connsiteY6" fmla="*/ 626455 h 666939"/>
                  <a:gd name="connsiteX7" fmla="*/ 0 w 1226959"/>
                  <a:gd name="connsiteY7" fmla="*/ 513706 h 666939"/>
                  <a:gd name="connsiteX8" fmla="*/ 0 w 1226959"/>
                  <a:gd name="connsiteY8" fmla="*/ 112749 h 66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959" h="666939">
                    <a:moveTo>
                      <a:pt x="0" y="112749"/>
                    </a:moveTo>
                    <a:cubicBezTo>
                      <a:pt x="0" y="50479"/>
                      <a:pt x="50479" y="0"/>
                      <a:pt x="112749" y="0"/>
                    </a:cubicBezTo>
                    <a:lnTo>
                      <a:pt x="1106757" y="0"/>
                    </a:lnTo>
                    <a:cubicBezTo>
                      <a:pt x="1169027" y="0"/>
                      <a:pt x="1219506" y="50479"/>
                      <a:pt x="1219506" y="112749"/>
                    </a:cubicBezTo>
                    <a:lnTo>
                      <a:pt x="1219506" y="513706"/>
                    </a:lnTo>
                    <a:cubicBezTo>
                      <a:pt x="1219506" y="781562"/>
                      <a:pt x="1270287" y="614181"/>
                      <a:pt x="1106757" y="626455"/>
                    </a:cubicBezTo>
                    <a:lnTo>
                      <a:pt x="112749" y="626455"/>
                    </a:lnTo>
                    <a:cubicBezTo>
                      <a:pt x="50479" y="626455"/>
                      <a:pt x="0" y="575976"/>
                      <a:pt x="0" y="513706"/>
                    </a:cubicBezTo>
                    <a:lnTo>
                      <a:pt x="0" y="112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91000">
                    <a:schemeClr val="accent1"/>
                  </a:gs>
                  <a:gs pos="100000">
                    <a:srgbClr val="4CD3FF">
                      <a:lumMod val="10000"/>
                      <a:lumOff val="90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FE9E478-A7FE-48FA-A2F0-B8F34FE098F8}"/>
                </a:ext>
              </a:extLst>
            </p:cNvPr>
            <p:cNvSpPr txBox="1"/>
            <p:nvPr/>
          </p:nvSpPr>
          <p:spPr>
            <a:xfrm>
              <a:off x="6338990" y="2964579"/>
              <a:ext cx="174336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lv-LV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Līzinga maksājumi</a:t>
              </a:r>
            </a:p>
          </p:txBody>
        </p:sp>
      </p:grpSp>
      <p:pic>
        <p:nvPicPr>
          <p:cNvPr id="96" name="Graphic 95" descr="Handshake">
            <a:extLst>
              <a:ext uri="{FF2B5EF4-FFF2-40B4-BE49-F238E27FC236}">
                <a16:creationId xmlns:a16="http://schemas.microsoft.com/office/drawing/2014/main" id="{1FD156B1-BE12-4008-B0F8-7CAD5F90065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14633" y="1765195"/>
            <a:ext cx="825404" cy="825404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1B809386-FE68-463E-B8B6-CC6C147A2BBD}"/>
              </a:ext>
            </a:extLst>
          </p:cNvPr>
          <p:cNvGrpSpPr/>
          <p:nvPr/>
        </p:nvGrpSpPr>
        <p:grpSpPr>
          <a:xfrm>
            <a:off x="8615590" y="3202202"/>
            <a:ext cx="3244390" cy="869561"/>
            <a:chOff x="982885" y="2013779"/>
            <a:chExt cx="3352979" cy="1151694"/>
          </a:xfrm>
        </p:grpSpPr>
        <p:sp>
          <p:nvSpPr>
            <p:cNvPr id="98" name="Rounded Rectangle 47">
              <a:extLst>
                <a:ext uri="{FF2B5EF4-FFF2-40B4-BE49-F238E27FC236}">
                  <a16:creationId xmlns:a16="http://schemas.microsoft.com/office/drawing/2014/main" id="{E4131CAD-4D7D-4E0B-A53A-DE1509D721DD}"/>
                </a:ext>
              </a:extLst>
            </p:cNvPr>
            <p:cNvSpPr/>
            <p:nvPr/>
          </p:nvSpPr>
          <p:spPr>
            <a:xfrm>
              <a:off x="1320403" y="2161025"/>
              <a:ext cx="2997597" cy="1004448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2F1F14D-A56B-4673-AB62-164F7A87FB2F}"/>
                </a:ext>
              </a:extLst>
            </p:cNvPr>
            <p:cNvGrpSpPr/>
            <p:nvPr/>
          </p:nvGrpSpPr>
          <p:grpSpPr>
            <a:xfrm>
              <a:off x="982885" y="2013779"/>
              <a:ext cx="1417634" cy="1051066"/>
              <a:chOff x="589280" y="1646497"/>
              <a:chExt cx="1695840" cy="1398643"/>
            </a:xfrm>
          </p:grpSpPr>
          <p:sp>
            <p:nvSpPr>
              <p:cNvPr id="101" name="Round Same Side Corner Rectangle 16">
                <a:extLst>
                  <a:ext uri="{FF2B5EF4-FFF2-40B4-BE49-F238E27FC236}">
                    <a16:creationId xmlns:a16="http://schemas.microsoft.com/office/drawing/2014/main" id="{A393E65E-24A1-4D36-86AE-35451F12B2B0}"/>
                  </a:ext>
                </a:extLst>
              </p:cNvPr>
              <p:cNvSpPr/>
              <p:nvPr/>
            </p:nvSpPr>
            <p:spPr>
              <a:xfrm rot="5400000">
                <a:off x="1358958" y="2164373"/>
                <a:ext cx="479207" cy="1282327"/>
              </a:xfrm>
              <a:custGeom>
                <a:avLst/>
                <a:gdLst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70113 w 170113"/>
                  <a:gd name="connsiteY3" fmla="*/ 779001 h 779001"/>
                  <a:gd name="connsiteX4" fmla="*/ 170113 w 170113"/>
                  <a:gd name="connsiteY4" fmla="*/ 779001 h 779001"/>
                  <a:gd name="connsiteX5" fmla="*/ 0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62682 h 779001"/>
                  <a:gd name="connsiteX8" fmla="*/ 62682 w 170113"/>
                  <a:gd name="connsiteY8" fmla="*/ 0 h 779001"/>
                  <a:gd name="connsiteX0" fmla="*/ 62682 w 170113"/>
                  <a:gd name="connsiteY0" fmla="*/ 0 h 779001"/>
                  <a:gd name="connsiteX1" fmla="*/ 107431 w 170113"/>
                  <a:gd name="connsiteY1" fmla="*/ 0 h 779001"/>
                  <a:gd name="connsiteX2" fmla="*/ 170113 w 170113"/>
                  <a:gd name="connsiteY2" fmla="*/ 62682 h 779001"/>
                  <a:gd name="connsiteX3" fmla="*/ 167803 w 170113"/>
                  <a:gd name="connsiteY3" fmla="*/ 696258 h 779001"/>
                  <a:gd name="connsiteX4" fmla="*/ 170113 w 170113"/>
                  <a:gd name="connsiteY4" fmla="*/ 779001 h 779001"/>
                  <a:gd name="connsiteX5" fmla="*/ 170113 w 170113"/>
                  <a:gd name="connsiteY5" fmla="*/ 779001 h 779001"/>
                  <a:gd name="connsiteX6" fmla="*/ 0 w 170113"/>
                  <a:gd name="connsiteY6" fmla="*/ 779001 h 779001"/>
                  <a:gd name="connsiteX7" fmla="*/ 0 w 170113"/>
                  <a:gd name="connsiteY7" fmla="*/ 779001 h 779001"/>
                  <a:gd name="connsiteX8" fmla="*/ 0 w 170113"/>
                  <a:gd name="connsiteY8" fmla="*/ 62682 h 779001"/>
                  <a:gd name="connsiteX9" fmla="*/ 62682 w 170113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9001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3 w 246825"/>
                  <a:gd name="connsiteY4" fmla="*/ 779001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46825"/>
                  <a:gd name="connsiteY0" fmla="*/ 0 h 780646"/>
                  <a:gd name="connsiteX1" fmla="*/ 107431 w 246825"/>
                  <a:gd name="connsiteY1" fmla="*/ 0 h 780646"/>
                  <a:gd name="connsiteX2" fmla="*/ 170113 w 246825"/>
                  <a:gd name="connsiteY2" fmla="*/ 62682 h 780646"/>
                  <a:gd name="connsiteX3" fmla="*/ 167803 w 246825"/>
                  <a:gd name="connsiteY3" fmla="*/ 696258 h 780646"/>
                  <a:gd name="connsiteX4" fmla="*/ 170113 w 246825"/>
                  <a:gd name="connsiteY4" fmla="*/ 779001 h 780646"/>
                  <a:gd name="connsiteX5" fmla="*/ 246825 w 246825"/>
                  <a:gd name="connsiteY5" fmla="*/ 772864 h 780646"/>
                  <a:gd name="connsiteX6" fmla="*/ 0 w 246825"/>
                  <a:gd name="connsiteY6" fmla="*/ 779001 h 780646"/>
                  <a:gd name="connsiteX7" fmla="*/ 0 w 246825"/>
                  <a:gd name="connsiteY7" fmla="*/ 779001 h 780646"/>
                  <a:gd name="connsiteX8" fmla="*/ 0 w 246825"/>
                  <a:gd name="connsiteY8" fmla="*/ 62682 h 780646"/>
                  <a:gd name="connsiteX9" fmla="*/ 62682 w 246825"/>
                  <a:gd name="connsiteY9" fmla="*/ 0 h 780646"/>
                  <a:gd name="connsiteX0" fmla="*/ 62682 w 246825"/>
                  <a:gd name="connsiteY0" fmla="*/ 0 h 781948"/>
                  <a:gd name="connsiteX1" fmla="*/ 107431 w 246825"/>
                  <a:gd name="connsiteY1" fmla="*/ 0 h 781948"/>
                  <a:gd name="connsiteX2" fmla="*/ 170113 w 246825"/>
                  <a:gd name="connsiteY2" fmla="*/ 62682 h 781948"/>
                  <a:gd name="connsiteX3" fmla="*/ 167803 w 246825"/>
                  <a:gd name="connsiteY3" fmla="*/ 696258 h 781948"/>
                  <a:gd name="connsiteX4" fmla="*/ 170113 w 246825"/>
                  <a:gd name="connsiteY4" fmla="*/ 779001 h 781948"/>
                  <a:gd name="connsiteX5" fmla="*/ 246825 w 246825"/>
                  <a:gd name="connsiteY5" fmla="*/ 772864 h 781948"/>
                  <a:gd name="connsiteX6" fmla="*/ 0 w 246825"/>
                  <a:gd name="connsiteY6" fmla="*/ 779001 h 781948"/>
                  <a:gd name="connsiteX7" fmla="*/ 0 w 246825"/>
                  <a:gd name="connsiteY7" fmla="*/ 779001 h 781948"/>
                  <a:gd name="connsiteX8" fmla="*/ 0 w 246825"/>
                  <a:gd name="connsiteY8" fmla="*/ 62682 h 781948"/>
                  <a:gd name="connsiteX9" fmla="*/ 62682 w 246825"/>
                  <a:gd name="connsiteY9" fmla="*/ 0 h 781948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80156"/>
                  <a:gd name="connsiteX1" fmla="*/ 107431 w 246825"/>
                  <a:gd name="connsiteY1" fmla="*/ 0 h 780156"/>
                  <a:gd name="connsiteX2" fmla="*/ 170113 w 246825"/>
                  <a:gd name="connsiteY2" fmla="*/ 62682 h 780156"/>
                  <a:gd name="connsiteX3" fmla="*/ 167803 w 246825"/>
                  <a:gd name="connsiteY3" fmla="*/ 696258 h 780156"/>
                  <a:gd name="connsiteX4" fmla="*/ 170116 w 246825"/>
                  <a:gd name="connsiteY4" fmla="*/ 772864 h 780156"/>
                  <a:gd name="connsiteX5" fmla="*/ 246825 w 246825"/>
                  <a:gd name="connsiteY5" fmla="*/ 772864 h 780156"/>
                  <a:gd name="connsiteX6" fmla="*/ 0 w 246825"/>
                  <a:gd name="connsiteY6" fmla="*/ 779001 h 780156"/>
                  <a:gd name="connsiteX7" fmla="*/ 0 w 246825"/>
                  <a:gd name="connsiteY7" fmla="*/ 779001 h 780156"/>
                  <a:gd name="connsiteX8" fmla="*/ 0 w 246825"/>
                  <a:gd name="connsiteY8" fmla="*/ 62682 h 780156"/>
                  <a:gd name="connsiteX9" fmla="*/ 62682 w 246825"/>
                  <a:gd name="connsiteY9" fmla="*/ 0 h 780156"/>
                  <a:gd name="connsiteX0" fmla="*/ 62682 w 246825"/>
                  <a:gd name="connsiteY0" fmla="*/ 0 h 779001"/>
                  <a:gd name="connsiteX1" fmla="*/ 107431 w 246825"/>
                  <a:gd name="connsiteY1" fmla="*/ 0 h 779001"/>
                  <a:gd name="connsiteX2" fmla="*/ 170113 w 246825"/>
                  <a:gd name="connsiteY2" fmla="*/ 62682 h 779001"/>
                  <a:gd name="connsiteX3" fmla="*/ 167803 w 246825"/>
                  <a:gd name="connsiteY3" fmla="*/ 696258 h 779001"/>
                  <a:gd name="connsiteX4" fmla="*/ 170119 w 246825"/>
                  <a:gd name="connsiteY4" fmla="*/ 751384 h 779001"/>
                  <a:gd name="connsiteX5" fmla="*/ 246825 w 246825"/>
                  <a:gd name="connsiteY5" fmla="*/ 772864 h 779001"/>
                  <a:gd name="connsiteX6" fmla="*/ 0 w 246825"/>
                  <a:gd name="connsiteY6" fmla="*/ 779001 h 779001"/>
                  <a:gd name="connsiteX7" fmla="*/ 0 w 246825"/>
                  <a:gd name="connsiteY7" fmla="*/ 779001 h 779001"/>
                  <a:gd name="connsiteX8" fmla="*/ 0 w 246825"/>
                  <a:gd name="connsiteY8" fmla="*/ 62682 h 779001"/>
                  <a:gd name="connsiteX9" fmla="*/ 62682 w 246825"/>
                  <a:gd name="connsiteY9" fmla="*/ 0 h 779001"/>
                  <a:gd name="connsiteX0" fmla="*/ 62682 w 251986"/>
                  <a:gd name="connsiteY0" fmla="*/ 0 h 779001"/>
                  <a:gd name="connsiteX1" fmla="*/ 107431 w 251986"/>
                  <a:gd name="connsiteY1" fmla="*/ 0 h 779001"/>
                  <a:gd name="connsiteX2" fmla="*/ 170113 w 251986"/>
                  <a:gd name="connsiteY2" fmla="*/ 62682 h 779001"/>
                  <a:gd name="connsiteX3" fmla="*/ 167803 w 251986"/>
                  <a:gd name="connsiteY3" fmla="*/ 696258 h 779001"/>
                  <a:gd name="connsiteX4" fmla="*/ 246825 w 251986"/>
                  <a:gd name="connsiteY4" fmla="*/ 772864 h 779001"/>
                  <a:gd name="connsiteX5" fmla="*/ 0 w 251986"/>
                  <a:gd name="connsiteY5" fmla="*/ 779001 h 779001"/>
                  <a:gd name="connsiteX6" fmla="*/ 0 w 251986"/>
                  <a:gd name="connsiteY6" fmla="*/ 779001 h 779001"/>
                  <a:gd name="connsiteX7" fmla="*/ 0 w 251986"/>
                  <a:gd name="connsiteY7" fmla="*/ 62682 h 779001"/>
                  <a:gd name="connsiteX8" fmla="*/ 62682 w 251986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2733"/>
                  <a:gd name="connsiteY0" fmla="*/ 0 h 779001"/>
                  <a:gd name="connsiteX1" fmla="*/ 107431 w 252733"/>
                  <a:gd name="connsiteY1" fmla="*/ 0 h 779001"/>
                  <a:gd name="connsiteX2" fmla="*/ 170113 w 252733"/>
                  <a:gd name="connsiteY2" fmla="*/ 62682 h 779001"/>
                  <a:gd name="connsiteX3" fmla="*/ 167803 w 252733"/>
                  <a:gd name="connsiteY3" fmla="*/ 696258 h 779001"/>
                  <a:gd name="connsiteX4" fmla="*/ 246825 w 252733"/>
                  <a:gd name="connsiteY4" fmla="*/ 772864 h 779001"/>
                  <a:gd name="connsiteX5" fmla="*/ 0 w 252733"/>
                  <a:gd name="connsiteY5" fmla="*/ 779001 h 779001"/>
                  <a:gd name="connsiteX6" fmla="*/ 0 w 252733"/>
                  <a:gd name="connsiteY6" fmla="*/ 779001 h 779001"/>
                  <a:gd name="connsiteX7" fmla="*/ 0 w 252733"/>
                  <a:gd name="connsiteY7" fmla="*/ 62682 h 779001"/>
                  <a:gd name="connsiteX8" fmla="*/ 62682 w 252733"/>
                  <a:gd name="connsiteY8" fmla="*/ 0 h 779001"/>
                  <a:gd name="connsiteX0" fmla="*/ 62682 w 254175"/>
                  <a:gd name="connsiteY0" fmla="*/ 0 h 779001"/>
                  <a:gd name="connsiteX1" fmla="*/ 107431 w 254175"/>
                  <a:gd name="connsiteY1" fmla="*/ 0 h 779001"/>
                  <a:gd name="connsiteX2" fmla="*/ 170113 w 254175"/>
                  <a:gd name="connsiteY2" fmla="*/ 62682 h 779001"/>
                  <a:gd name="connsiteX3" fmla="*/ 167803 w 254175"/>
                  <a:gd name="connsiteY3" fmla="*/ 696258 h 779001"/>
                  <a:gd name="connsiteX4" fmla="*/ 246825 w 254175"/>
                  <a:gd name="connsiteY4" fmla="*/ 772864 h 779001"/>
                  <a:gd name="connsiteX5" fmla="*/ 0 w 254175"/>
                  <a:gd name="connsiteY5" fmla="*/ 779001 h 779001"/>
                  <a:gd name="connsiteX6" fmla="*/ 0 w 254175"/>
                  <a:gd name="connsiteY6" fmla="*/ 779001 h 779001"/>
                  <a:gd name="connsiteX7" fmla="*/ 0 w 254175"/>
                  <a:gd name="connsiteY7" fmla="*/ 62682 h 779001"/>
                  <a:gd name="connsiteX8" fmla="*/ 62682 w 254175"/>
                  <a:gd name="connsiteY8" fmla="*/ 0 h 779001"/>
                  <a:gd name="connsiteX0" fmla="*/ 62682 w 252034"/>
                  <a:gd name="connsiteY0" fmla="*/ 0 h 779001"/>
                  <a:gd name="connsiteX1" fmla="*/ 107431 w 252034"/>
                  <a:gd name="connsiteY1" fmla="*/ 0 h 779001"/>
                  <a:gd name="connsiteX2" fmla="*/ 170113 w 252034"/>
                  <a:gd name="connsiteY2" fmla="*/ 62682 h 779001"/>
                  <a:gd name="connsiteX3" fmla="*/ 167803 w 252034"/>
                  <a:gd name="connsiteY3" fmla="*/ 696258 h 779001"/>
                  <a:gd name="connsiteX4" fmla="*/ 246825 w 252034"/>
                  <a:gd name="connsiteY4" fmla="*/ 772864 h 779001"/>
                  <a:gd name="connsiteX5" fmla="*/ 0 w 252034"/>
                  <a:gd name="connsiteY5" fmla="*/ 779001 h 779001"/>
                  <a:gd name="connsiteX6" fmla="*/ 0 w 252034"/>
                  <a:gd name="connsiteY6" fmla="*/ 779001 h 779001"/>
                  <a:gd name="connsiteX7" fmla="*/ 0 w 252034"/>
                  <a:gd name="connsiteY7" fmla="*/ 62682 h 779001"/>
                  <a:gd name="connsiteX8" fmla="*/ 62682 w 252034"/>
                  <a:gd name="connsiteY8" fmla="*/ 0 h 779001"/>
                  <a:gd name="connsiteX0" fmla="*/ 62682 w 255806"/>
                  <a:gd name="connsiteY0" fmla="*/ 0 h 779001"/>
                  <a:gd name="connsiteX1" fmla="*/ 107431 w 255806"/>
                  <a:gd name="connsiteY1" fmla="*/ 0 h 779001"/>
                  <a:gd name="connsiteX2" fmla="*/ 170113 w 255806"/>
                  <a:gd name="connsiteY2" fmla="*/ 62682 h 779001"/>
                  <a:gd name="connsiteX3" fmla="*/ 167803 w 255806"/>
                  <a:gd name="connsiteY3" fmla="*/ 696258 h 779001"/>
                  <a:gd name="connsiteX4" fmla="*/ 246825 w 255806"/>
                  <a:gd name="connsiteY4" fmla="*/ 772864 h 779001"/>
                  <a:gd name="connsiteX5" fmla="*/ 0 w 255806"/>
                  <a:gd name="connsiteY5" fmla="*/ 779001 h 779001"/>
                  <a:gd name="connsiteX6" fmla="*/ 0 w 255806"/>
                  <a:gd name="connsiteY6" fmla="*/ 779001 h 779001"/>
                  <a:gd name="connsiteX7" fmla="*/ 0 w 255806"/>
                  <a:gd name="connsiteY7" fmla="*/ 62682 h 779001"/>
                  <a:gd name="connsiteX8" fmla="*/ 62682 w 255806"/>
                  <a:gd name="connsiteY8" fmla="*/ 0 h 779001"/>
                  <a:gd name="connsiteX0" fmla="*/ 62682 w 260844"/>
                  <a:gd name="connsiteY0" fmla="*/ 0 h 779001"/>
                  <a:gd name="connsiteX1" fmla="*/ 107431 w 260844"/>
                  <a:gd name="connsiteY1" fmla="*/ 0 h 779001"/>
                  <a:gd name="connsiteX2" fmla="*/ 170113 w 260844"/>
                  <a:gd name="connsiteY2" fmla="*/ 62682 h 779001"/>
                  <a:gd name="connsiteX3" fmla="*/ 167803 w 260844"/>
                  <a:gd name="connsiteY3" fmla="*/ 696258 h 779001"/>
                  <a:gd name="connsiteX4" fmla="*/ 246825 w 260844"/>
                  <a:gd name="connsiteY4" fmla="*/ 772864 h 779001"/>
                  <a:gd name="connsiteX5" fmla="*/ 0 w 260844"/>
                  <a:gd name="connsiteY5" fmla="*/ 779001 h 779001"/>
                  <a:gd name="connsiteX6" fmla="*/ 0 w 260844"/>
                  <a:gd name="connsiteY6" fmla="*/ 779001 h 779001"/>
                  <a:gd name="connsiteX7" fmla="*/ 0 w 260844"/>
                  <a:gd name="connsiteY7" fmla="*/ 62682 h 779001"/>
                  <a:gd name="connsiteX8" fmla="*/ 62682 w 260844"/>
                  <a:gd name="connsiteY8" fmla="*/ 0 h 779001"/>
                  <a:gd name="connsiteX0" fmla="*/ 62682 w 263020"/>
                  <a:gd name="connsiteY0" fmla="*/ 0 h 779001"/>
                  <a:gd name="connsiteX1" fmla="*/ 107431 w 263020"/>
                  <a:gd name="connsiteY1" fmla="*/ 0 h 779001"/>
                  <a:gd name="connsiteX2" fmla="*/ 170113 w 263020"/>
                  <a:gd name="connsiteY2" fmla="*/ 62682 h 779001"/>
                  <a:gd name="connsiteX3" fmla="*/ 167803 w 263020"/>
                  <a:gd name="connsiteY3" fmla="*/ 696258 h 779001"/>
                  <a:gd name="connsiteX4" fmla="*/ 249209 w 263020"/>
                  <a:gd name="connsiteY4" fmla="*/ 770483 h 779001"/>
                  <a:gd name="connsiteX5" fmla="*/ 0 w 263020"/>
                  <a:gd name="connsiteY5" fmla="*/ 779001 h 779001"/>
                  <a:gd name="connsiteX6" fmla="*/ 0 w 263020"/>
                  <a:gd name="connsiteY6" fmla="*/ 779001 h 779001"/>
                  <a:gd name="connsiteX7" fmla="*/ 0 w 263020"/>
                  <a:gd name="connsiteY7" fmla="*/ 62682 h 779001"/>
                  <a:gd name="connsiteX8" fmla="*/ 62682 w 263020"/>
                  <a:gd name="connsiteY8" fmla="*/ 0 h 779001"/>
                  <a:gd name="connsiteX0" fmla="*/ 62682 w 258035"/>
                  <a:gd name="connsiteY0" fmla="*/ 0 h 779001"/>
                  <a:gd name="connsiteX1" fmla="*/ 107431 w 258035"/>
                  <a:gd name="connsiteY1" fmla="*/ 0 h 779001"/>
                  <a:gd name="connsiteX2" fmla="*/ 170113 w 258035"/>
                  <a:gd name="connsiteY2" fmla="*/ 62682 h 779001"/>
                  <a:gd name="connsiteX3" fmla="*/ 167803 w 258035"/>
                  <a:gd name="connsiteY3" fmla="*/ 696258 h 779001"/>
                  <a:gd name="connsiteX4" fmla="*/ 249209 w 258035"/>
                  <a:gd name="connsiteY4" fmla="*/ 770483 h 779001"/>
                  <a:gd name="connsiteX5" fmla="*/ 0 w 258035"/>
                  <a:gd name="connsiteY5" fmla="*/ 779001 h 779001"/>
                  <a:gd name="connsiteX6" fmla="*/ 0 w 258035"/>
                  <a:gd name="connsiteY6" fmla="*/ 779001 h 779001"/>
                  <a:gd name="connsiteX7" fmla="*/ 0 w 258035"/>
                  <a:gd name="connsiteY7" fmla="*/ 62682 h 779001"/>
                  <a:gd name="connsiteX8" fmla="*/ 62682 w 258035"/>
                  <a:gd name="connsiteY8" fmla="*/ 0 h 779001"/>
                  <a:gd name="connsiteX0" fmla="*/ 62682 w 244778"/>
                  <a:gd name="connsiteY0" fmla="*/ 0 h 779001"/>
                  <a:gd name="connsiteX1" fmla="*/ 107431 w 244778"/>
                  <a:gd name="connsiteY1" fmla="*/ 0 h 779001"/>
                  <a:gd name="connsiteX2" fmla="*/ 170113 w 244778"/>
                  <a:gd name="connsiteY2" fmla="*/ 62682 h 779001"/>
                  <a:gd name="connsiteX3" fmla="*/ 167803 w 244778"/>
                  <a:gd name="connsiteY3" fmla="*/ 696258 h 779001"/>
                  <a:gd name="connsiteX4" fmla="*/ 234922 w 244778"/>
                  <a:gd name="connsiteY4" fmla="*/ 772864 h 779001"/>
                  <a:gd name="connsiteX5" fmla="*/ 0 w 244778"/>
                  <a:gd name="connsiteY5" fmla="*/ 779001 h 779001"/>
                  <a:gd name="connsiteX6" fmla="*/ 0 w 244778"/>
                  <a:gd name="connsiteY6" fmla="*/ 779001 h 779001"/>
                  <a:gd name="connsiteX7" fmla="*/ 0 w 244778"/>
                  <a:gd name="connsiteY7" fmla="*/ 62682 h 779001"/>
                  <a:gd name="connsiteX8" fmla="*/ 62682 w 244778"/>
                  <a:gd name="connsiteY8" fmla="*/ 0 h 779001"/>
                  <a:gd name="connsiteX0" fmla="*/ 62682 w 235795"/>
                  <a:gd name="connsiteY0" fmla="*/ 0 h 779001"/>
                  <a:gd name="connsiteX1" fmla="*/ 107431 w 235795"/>
                  <a:gd name="connsiteY1" fmla="*/ 0 h 779001"/>
                  <a:gd name="connsiteX2" fmla="*/ 170113 w 235795"/>
                  <a:gd name="connsiteY2" fmla="*/ 62682 h 779001"/>
                  <a:gd name="connsiteX3" fmla="*/ 167803 w 235795"/>
                  <a:gd name="connsiteY3" fmla="*/ 696258 h 779001"/>
                  <a:gd name="connsiteX4" fmla="*/ 234922 w 235795"/>
                  <a:gd name="connsiteY4" fmla="*/ 772864 h 779001"/>
                  <a:gd name="connsiteX5" fmla="*/ 0 w 235795"/>
                  <a:gd name="connsiteY5" fmla="*/ 779001 h 779001"/>
                  <a:gd name="connsiteX6" fmla="*/ 0 w 235795"/>
                  <a:gd name="connsiteY6" fmla="*/ 779001 h 779001"/>
                  <a:gd name="connsiteX7" fmla="*/ 0 w 235795"/>
                  <a:gd name="connsiteY7" fmla="*/ 62682 h 779001"/>
                  <a:gd name="connsiteX8" fmla="*/ 62682 w 235795"/>
                  <a:gd name="connsiteY8" fmla="*/ 0 h 779001"/>
                  <a:gd name="connsiteX0" fmla="*/ 62682 w 257018"/>
                  <a:gd name="connsiteY0" fmla="*/ 0 h 779001"/>
                  <a:gd name="connsiteX1" fmla="*/ 107431 w 257018"/>
                  <a:gd name="connsiteY1" fmla="*/ 0 h 779001"/>
                  <a:gd name="connsiteX2" fmla="*/ 170113 w 257018"/>
                  <a:gd name="connsiteY2" fmla="*/ 62682 h 779001"/>
                  <a:gd name="connsiteX3" fmla="*/ 167803 w 257018"/>
                  <a:gd name="connsiteY3" fmla="*/ 696258 h 779001"/>
                  <a:gd name="connsiteX4" fmla="*/ 256353 w 257018"/>
                  <a:gd name="connsiteY4" fmla="*/ 775245 h 779001"/>
                  <a:gd name="connsiteX5" fmla="*/ 0 w 257018"/>
                  <a:gd name="connsiteY5" fmla="*/ 779001 h 779001"/>
                  <a:gd name="connsiteX6" fmla="*/ 0 w 257018"/>
                  <a:gd name="connsiteY6" fmla="*/ 779001 h 779001"/>
                  <a:gd name="connsiteX7" fmla="*/ 0 w 257018"/>
                  <a:gd name="connsiteY7" fmla="*/ 62682 h 779001"/>
                  <a:gd name="connsiteX8" fmla="*/ 62682 w 257018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96258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6353"/>
                  <a:gd name="connsiteY0" fmla="*/ 0 h 779001"/>
                  <a:gd name="connsiteX1" fmla="*/ 107431 w 256353"/>
                  <a:gd name="connsiteY1" fmla="*/ 0 h 779001"/>
                  <a:gd name="connsiteX2" fmla="*/ 170113 w 256353"/>
                  <a:gd name="connsiteY2" fmla="*/ 62682 h 779001"/>
                  <a:gd name="connsiteX3" fmla="*/ 167803 w 256353"/>
                  <a:gd name="connsiteY3" fmla="*/ 681971 h 779001"/>
                  <a:gd name="connsiteX4" fmla="*/ 256353 w 256353"/>
                  <a:gd name="connsiteY4" fmla="*/ 775245 h 779001"/>
                  <a:gd name="connsiteX5" fmla="*/ 0 w 256353"/>
                  <a:gd name="connsiteY5" fmla="*/ 779001 h 779001"/>
                  <a:gd name="connsiteX6" fmla="*/ 0 w 256353"/>
                  <a:gd name="connsiteY6" fmla="*/ 779001 h 779001"/>
                  <a:gd name="connsiteX7" fmla="*/ 0 w 256353"/>
                  <a:gd name="connsiteY7" fmla="*/ 62682 h 779001"/>
                  <a:gd name="connsiteX8" fmla="*/ 62682 w 256353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80781"/>
                  <a:gd name="connsiteX1" fmla="*/ 107431 w 258734"/>
                  <a:gd name="connsiteY1" fmla="*/ 0 h 780781"/>
                  <a:gd name="connsiteX2" fmla="*/ 170113 w 258734"/>
                  <a:gd name="connsiteY2" fmla="*/ 62682 h 780781"/>
                  <a:gd name="connsiteX3" fmla="*/ 167803 w 258734"/>
                  <a:gd name="connsiteY3" fmla="*/ 681971 h 780781"/>
                  <a:gd name="connsiteX4" fmla="*/ 258734 w 258734"/>
                  <a:gd name="connsiteY4" fmla="*/ 772864 h 780781"/>
                  <a:gd name="connsiteX5" fmla="*/ 0 w 258734"/>
                  <a:gd name="connsiteY5" fmla="*/ 779001 h 780781"/>
                  <a:gd name="connsiteX6" fmla="*/ 0 w 258734"/>
                  <a:gd name="connsiteY6" fmla="*/ 779001 h 780781"/>
                  <a:gd name="connsiteX7" fmla="*/ 0 w 258734"/>
                  <a:gd name="connsiteY7" fmla="*/ 62682 h 780781"/>
                  <a:gd name="connsiteX8" fmla="*/ 62682 w 258734"/>
                  <a:gd name="connsiteY8" fmla="*/ 0 h 780781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796"/>
                  <a:gd name="connsiteX1" fmla="*/ 107431 w 258734"/>
                  <a:gd name="connsiteY1" fmla="*/ 0 h 779796"/>
                  <a:gd name="connsiteX2" fmla="*/ 170113 w 258734"/>
                  <a:gd name="connsiteY2" fmla="*/ 62682 h 779796"/>
                  <a:gd name="connsiteX3" fmla="*/ 167803 w 258734"/>
                  <a:gd name="connsiteY3" fmla="*/ 681971 h 779796"/>
                  <a:gd name="connsiteX4" fmla="*/ 258734 w 258734"/>
                  <a:gd name="connsiteY4" fmla="*/ 772864 h 779796"/>
                  <a:gd name="connsiteX5" fmla="*/ 0 w 258734"/>
                  <a:gd name="connsiteY5" fmla="*/ 779001 h 779796"/>
                  <a:gd name="connsiteX6" fmla="*/ 0 w 258734"/>
                  <a:gd name="connsiteY6" fmla="*/ 779001 h 779796"/>
                  <a:gd name="connsiteX7" fmla="*/ 0 w 258734"/>
                  <a:gd name="connsiteY7" fmla="*/ 62682 h 779796"/>
                  <a:gd name="connsiteX8" fmla="*/ 62682 w 258734"/>
                  <a:gd name="connsiteY8" fmla="*/ 0 h 779796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  <a:gd name="connsiteX0" fmla="*/ 62682 w 258734"/>
                  <a:gd name="connsiteY0" fmla="*/ 0 h 779001"/>
                  <a:gd name="connsiteX1" fmla="*/ 107431 w 258734"/>
                  <a:gd name="connsiteY1" fmla="*/ 0 h 779001"/>
                  <a:gd name="connsiteX2" fmla="*/ 170113 w 258734"/>
                  <a:gd name="connsiteY2" fmla="*/ 62682 h 779001"/>
                  <a:gd name="connsiteX3" fmla="*/ 167803 w 258734"/>
                  <a:gd name="connsiteY3" fmla="*/ 681971 h 779001"/>
                  <a:gd name="connsiteX4" fmla="*/ 258734 w 258734"/>
                  <a:gd name="connsiteY4" fmla="*/ 772864 h 779001"/>
                  <a:gd name="connsiteX5" fmla="*/ 0 w 258734"/>
                  <a:gd name="connsiteY5" fmla="*/ 779001 h 779001"/>
                  <a:gd name="connsiteX6" fmla="*/ 0 w 258734"/>
                  <a:gd name="connsiteY6" fmla="*/ 779001 h 779001"/>
                  <a:gd name="connsiteX7" fmla="*/ 0 w 258734"/>
                  <a:gd name="connsiteY7" fmla="*/ 62682 h 779001"/>
                  <a:gd name="connsiteX8" fmla="*/ 62682 w 258734"/>
                  <a:gd name="connsiteY8" fmla="*/ 0 h 7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734" h="779001">
                    <a:moveTo>
                      <a:pt x="62682" y="0"/>
                    </a:moveTo>
                    <a:lnTo>
                      <a:pt x="107431" y="0"/>
                    </a:lnTo>
                    <a:cubicBezTo>
                      <a:pt x="142049" y="0"/>
                      <a:pt x="170113" y="28064"/>
                      <a:pt x="170113" y="62682"/>
                    </a:cubicBezTo>
                    <a:lnTo>
                      <a:pt x="167803" y="681971"/>
                    </a:lnTo>
                    <a:cubicBezTo>
                      <a:pt x="171810" y="768006"/>
                      <a:pt x="248616" y="773363"/>
                      <a:pt x="258734" y="772864"/>
                    </a:cubicBezTo>
                    <a:cubicBezTo>
                      <a:pt x="198541" y="778985"/>
                      <a:pt x="82275" y="776955"/>
                      <a:pt x="0" y="779001"/>
                    </a:cubicBezTo>
                    <a:lnTo>
                      <a:pt x="0" y="779001"/>
                    </a:lnTo>
                    <a:lnTo>
                      <a:pt x="0" y="62682"/>
                    </a:lnTo>
                    <a:cubicBezTo>
                      <a:pt x="0" y="28064"/>
                      <a:pt x="28064" y="0"/>
                      <a:pt x="626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2000">
                    <a:schemeClr val="accent6">
                      <a:lumMod val="9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8100000" scaled="0"/>
                <a:tileRect/>
              </a:gradFill>
              <a:ln>
                <a:noFill/>
              </a:ln>
              <a:effectLst>
                <a:outerShdw blurRad="127000" dist="38100" dir="8100000" sx="102000" sy="102000" algn="tr" rotWithShape="0">
                  <a:schemeClr val="bg1">
                    <a:lumMod val="65000"/>
                    <a:alpha val="81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2" name="Rounded Rectangle 2">
                <a:extLst>
                  <a:ext uri="{FF2B5EF4-FFF2-40B4-BE49-F238E27FC236}">
                    <a16:creationId xmlns:a16="http://schemas.microsoft.com/office/drawing/2014/main" id="{6CE1ABF3-C855-45CC-A2DB-7D6552C2DCEB}"/>
                  </a:ext>
                </a:extLst>
              </p:cNvPr>
              <p:cNvSpPr/>
              <p:nvPr/>
            </p:nvSpPr>
            <p:spPr>
              <a:xfrm>
                <a:off x="589280" y="1646497"/>
                <a:ext cx="1695840" cy="1007676"/>
              </a:xfrm>
              <a:custGeom>
                <a:avLst/>
                <a:gdLst>
                  <a:gd name="connsiteX0" fmla="*/ 0 w 1219506"/>
                  <a:gd name="connsiteY0" fmla="*/ 112749 h 626455"/>
                  <a:gd name="connsiteX1" fmla="*/ 112749 w 1219506"/>
                  <a:gd name="connsiteY1" fmla="*/ 0 h 626455"/>
                  <a:gd name="connsiteX2" fmla="*/ 1106757 w 1219506"/>
                  <a:gd name="connsiteY2" fmla="*/ 0 h 626455"/>
                  <a:gd name="connsiteX3" fmla="*/ 1219506 w 1219506"/>
                  <a:gd name="connsiteY3" fmla="*/ 112749 h 626455"/>
                  <a:gd name="connsiteX4" fmla="*/ 1219506 w 1219506"/>
                  <a:gd name="connsiteY4" fmla="*/ 513706 h 626455"/>
                  <a:gd name="connsiteX5" fmla="*/ 1106757 w 1219506"/>
                  <a:gd name="connsiteY5" fmla="*/ 626455 h 626455"/>
                  <a:gd name="connsiteX6" fmla="*/ 112749 w 1219506"/>
                  <a:gd name="connsiteY6" fmla="*/ 626455 h 626455"/>
                  <a:gd name="connsiteX7" fmla="*/ 0 w 1219506"/>
                  <a:gd name="connsiteY7" fmla="*/ 513706 h 626455"/>
                  <a:gd name="connsiteX8" fmla="*/ 0 w 1219506"/>
                  <a:gd name="connsiteY8" fmla="*/ 112749 h 626455"/>
                  <a:gd name="connsiteX0" fmla="*/ 0 w 1226205"/>
                  <a:gd name="connsiteY0" fmla="*/ 112749 h 654417"/>
                  <a:gd name="connsiteX1" fmla="*/ 112749 w 1226205"/>
                  <a:gd name="connsiteY1" fmla="*/ 0 h 654417"/>
                  <a:gd name="connsiteX2" fmla="*/ 1106757 w 1226205"/>
                  <a:gd name="connsiteY2" fmla="*/ 0 h 654417"/>
                  <a:gd name="connsiteX3" fmla="*/ 1219506 w 1226205"/>
                  <a:gd name="connsiteY3" fmla="*/ 112749 h 654417"/>
                  <a:gd name="connsiteX4" fmla="*/ 1219506 w 1226205"/>
                  <a:gd name="connsiteY4" fmla="*/ 513706 h 654417"/>
                  <a:gd name="connsiteX5" fmla="*/ 1106757 w 1226205"/>
                  <a:gd name="connsiteY5" fmla="*/ 626455 h 654417"/>
                  <a:gd name="connsiteX6" fmla="*/ 112749 w 1226205"/>
                  <a:gd name="connsiteY6" fmla="*/ 626455 h 654417"/>
                  <a:gd name="connsiteX7" fmla="*/ 0 w 1226205"/>
                  <a:gd name="connsiteY7" fmla="*/ 513706 h 654417"/>
                  <a:gd name="connsiteX8" fmla="*/ 0 w 1226205"/>
                  <a:gd name="connsiteY8" fmla="*/ 112749 h 654417"/>
                  <a:gd name="connsiteX0" fmla="*/ 0 w 1255135"/>
                  <a:gd name="connsiteY0" fmla="*/ 112749 h 661463"/>
                  <a:gd name="connsiteX1" fmla="*/ 112749 w 1255135"/>
                  <a:gd name="connsiteY1" fmla="*/ 0 h 661463"/>
                  <a:gd name="connsiteX2" fmla="*/ 1106757 w 1255135"/>
                  <a:gd name="connsiteY2" fmla="*/ 0 h 661463"/>
                  <a:gd name="connsiteX3" fmla="*/ 1219506 w 1255135"/>
                  <a:gd name="connsiteY3" fmla="*/ 112749 h 661463"/>
                  <a:gd name="connsiteX4" fmla="*/ 1219506 w 1255135"/>
                  <a:gd name="connsiteY4" fmla="*/ 513706 h 661463"/>
                  <a:gd name="connsiteX5" fmla="*/ 1106757 w 1255135"/>
                  <a:gd name="connsiteY5" fmla="*/ 626455 h 661463"/>
                  <a:gd name="connsiteX6" fmla="*/ 112749 w 1255135"/>
                  <a:gd name="connsiteY6" fmla="*/ 626455 h 661463"/>
                  <a:gd name="connsiteX7" fmla="*/ 0 w 1255135"/>
                  <a:gd name="connsiteY7" fmla="*/ 513706 h 661463"/>
                  <a:gd name="connsiteX8" fmla="*/ 0 w 1255135"/>
                  <a:gd name="connsiteY8" fmla="*/ 112749 h 661463"/>
                  <a:gd name="connsiteX0" fmla="*/ 0 w 1237115"/>
                  <a:gd name="connsiteY0" fmla="*/ 112749 h 680013"/>
                  <a:gd name="connsiteX1" fmla="*/ 112749 w 1237115"/>
                  <a:gd name="connsiteY1" fmla="*/ 0 h 680013"/>
                  <a:gd name="connsiteX2" fmla="*/ 1106757 w 1237115"/>
                  <a:gd name="connsiteY2" fmla="*/ 0 h 680013"/>
                  <a:gd name="connsiteX3" fmla="*/ 1219506 w 1237115"/>
                  <a:gd name="connsiteY3" fmla="*/ 112749 h 680013"/>
                  <a:gd name="connsiteX4" fmla="*/ 1219506 w 1237115"/>
                  <a:gd name="connsiteY4" fmla="*/ 513706 h 680013"/>
                  <a:gd name="connsiteX5" fmla="*/ 1106757 w 1237115"/>
                  <a:gd name="connsiteY5" fmla="*/ 626455 h 680013"/>
                  <a:gd name="connsiteX6" fmla="*/ 112749 w 1237115"/>
                  <a:gd name="connsiteY6" fmla="*/ 626455 h 680013"/>
                  <a:gd name="connsiteX7" fmla="*/ 0 w 1237115"/>
                  <a:gd name="connsiteY7" fmla="*/ 513706 h 680013"/>
                  <a:gd name="connsiteX8" fmla="*/ 0 w 1237115"/>
                  <a:gd name="connsiteY8" fmla="*/ 112749 h 680013"/>
                  <a:gd name="connsiteX0" fmla="*/ 0 w 1232616"/>
                  <a:gd name="connsiteY0" fmla="*/ 112749 h 687313"/>
                  <a:gd name="connsiteX1" fmla="*/ 112749 w 1232616"/>
                  <a:gd name="connsiteY1" fmla="*/ 0 h 687313"/>
                  <a:gd name="connsiteX2" fmla="*/ 1106757 w 1232616"/>
                  <a:gd name="connsiteY2" fmla="*/ 0 h 687313"/>
                  <a:gd name="connsiteX3" fmla="*/ 1219506 w 1232616"/>
                  <a:gd name="connsiteY3" fmla="*/ 112749 h 687313"/>
                  <a:gd name="connsiteX4" fmla="*/ 1219506 w 1232616"/>
                  <a:gd name="connsiteY4" fmla="*/ 513706 h 687313"/>
                  <a:gd name="connsiteX5" fmla="*/ 1106757 w 1232616"/>
                  <a:gd name="connsiteY5" fmla="*/ 626455 h 687313"/>
                  <a:gd name="connsiteX6" fmla="*/ 112749 w 1232616"/>
                  <a:gd name="connsiteY6" fmla="*/ 626455 h 687313"/>
                  <a:gd name="connsiteX7" fmla="*/ 0 w 1232616"/>
                  <a:gd name="connsiteY7" fmla="*/ 513706 h 687313"/>
                  <a:gd name="connsiteX8" fmla="*/ 0 w 1232616"/>
                  <a:gd name="connsiteY8" fmla="*/ 112749 h 687313"/>
                  <a:gd name="connsiteX0" fmla="*/ 0 w 1221165"/>
                  <a:gd name="connsiteY0" fmla="*/ 112749 h 687313"/>
                  <a:gd name="connsiteX1" fmla="*/ 112749 w 1221165"/>
                  <a:gd name="connsiteY1" fmla="*/ 0 h 687313"/>
                  <a:gd name="connsiteX2" fmla="*/ 1106757 w 1221165"/>
                  <a:gd name="connsiteY2" fmla="*/ 0 h 687313"/>
                  <a:gd name="connsiteX3" fmla="*/ 1219506 w 1221165"/>
                  <a:gd name="connsiteY3" fmla="*/ 112749 h 687313"/>
                  <a:gd name="connsiteX4" fmla="*/ 1219506 w 1221165"/>
                  <a:gd name="connsiteY4" fmla="*/ 513706 h 687313"/>
                  <a:gd name="connsiteX5" fmla="*/ 1106757 w 1221165"/>
                  <a:gd name="connsiteY5" fmla="*/ 626455 h 687313"/>
                  <a:gd name="connsiteX6" fmla="*/ 112749 w 1221165"/>
                  <a:gd name="connsiteY6" fmla="*/ 626455 h 687313"/>
                  <a:gd name="connsiteX7" fmla="*/ 0 w 1221165"/>
                  <a:gd name="connsiteY7" fmla="*/ 513706 h 687313"/>
                  <a:gd name="connsiteX8" fmla="*/ 0 w 1221165"/>
                  <a:gd name="connsiteY8" fmla="*/ 112749 h 687313"/>
                  <a:gd name="connsiteX0" fmla="*/ 0 w 1234996"/>
                  <a:gd name="connsiteY0" fmla="*/ 112749 h 676420"/>
                  <a:gd name="connsiteX1" fmla="*/ 112749 w 1234996"/>
                  <a:gd name="connsiteY1" fmla="*/ 0 h 676420"/>
                  <a:gd name="connsiteX2" fmla="*/ 1106757 w 1234996"/>
                  <a:gd name="connsiteY2" fmla="*/ 0 h 676420"/>
                  <a:gd name="connsiteX3" fmla="*/ 1219506 w 1234996"/>
                  <a:gd name="connsiteY3" fmla="*/ 112749 h 676420"/>
                  <a:gd name="connsiteX4" fmla="*/ 1219506 w 1234996"/>
                  <a:gd name="connsiteY4" fmla="*/ 513706 h 676420"/>
                  <a:gd name="connsiteX5" fmla="*/ 1106757 w 1234996"/>
                  <a:gd name="connsiteY5" fmla="*/ 626455 h 676420"/>
                  <a:gd name="connsiteX6" fmla="*/ 112749 w 1234996"/>
                  <a:gd name="connsiteY6" fmla="*/ 626455 h 676420"/>
                  <a:gd name="connsiteX7" fmla="*/ 0 w 1234996"/>
                  <a:gd name="connsiteY7" fmla="*/ 513706 h 676420"/>
                  <a:gd name="connsiteX8" fmla="*/ 0 w 1234996"/>
                  <a:gd name="connsiteY8" fmla="*/ 112749 h 676420"/>
                  <a:gd name="connsiteX0" fmla="*/ 0 w 1232419"/>
                  <a:gd name="connsiteY0" fmla="*/ 112749 h 669377"/>
                  <a:gd name="connsiteX1" fmla="*/ 112749 w 1232419"/>
                  <a:gd name="connsiteY1" fmla="*/ 0 h 669377"/>
                  <a:gd name="connsiteX2" fmla="*/ 1106757 w 1232419"/>
                  <a:gd name="connsiteY2" fmla="*/ 0 h 669377"/>
                  <a:gd name="connsiteX3" fmla="*/ 1219506 w 1232419"/>
                  <a:gd name="connsiteY3" fmla="*/ 112749 h 669377"/>
                  <a:gd name="connsiteX4" fmla="*/ 1219506 w 1232419"/>
                  <a:gd name="connsiteY4" fmla="*/ 513706 h 669377"/>
                  <a:gd name="connsiteX5" fmla="*/ 1106757 w 1232419"/>
                  <a:gd name="connsiteY5" fmla="*/ 626455 h 669377"/>
                  <a:gd name="connsiteX6" fmla="*/ 112749 w 1232419"/>
                  <a:gd name="connsiteY6" fmla="*/ 626455 h 669377"/>
                  <a:gd name="connsiteX7" fmla="*/ 0 w 1232419"/>
                  <a:gd name="connsiteY7" fmla="*/ 513706 h 669377"/>
                  <a:gd name="connsiteX8" fmla="*/ 0 w 1232419"/>
                  <a:gd name="connsiteY8" fmla="*/ 112749 h 669377"/>
                  <a:gd name="connsiteX0" fmla="*/ 0 w 1234407"/>
                  <a:gd name="connsiteY0" fmla="*/ 112749 h 678741"/>
                  <a:gd name="connsiteX1" fmla="*/ 112749 w 1234407"/>
                  <a:gd name="connsiteY1" fmla="*/ 0 h 678741"/>
                  <a:gd name="connsiteX2" fmla="*/ 1106757 w 1234407"/>
                  <a:gd name="connsiteY2" fmla="*/ 0 h 678741"/>
                  <a:gd name="connsiteX3" fmla="*/ 1219506 w 1234407"/>
                  <a:gd name="connsiteY3" fmla="*/ 112749 h 678741"/>
                  <a:gd name="connsiteX4" fmla="*/ 1219506 w 1234407"/>
                  <a:gd name="connsiteY4" fmla="*/ 513706 h 678741"/>
                  <a:gd name="connsiteX5" fmla="*/ 1106757 w 1234407"/>
                  <a:gd name="connsiteY5" fmla="*/ 626455 h 678741"/>
                  <a:gd name="connsiteX6" fmla="*/ 112749 w 1234407"/>
                  <a:gd name="connsiteY6" fmla="*/ 626455 h 678741"/>
                  <a:gd name="connsiteX7" fmla="*/ 0 w 1234407"/>
                  <a:gd name="connsiteY7" fmla="*/ 513706 h 678741"/>
                  <a:gd name="connsiteX8" fmla="*/ 0 w 1234407"/>
                  <a:gd name="connsiteY8" fmla="*/ 112749 h 678741"/>
                  <a:gd name="connsiteX0" fmla="*/ 0 w 1234407"/>
                  <a:gd name="connsiteY0" fmla="*/ 112749 h 686635"/>
                  <a:gd name="connsiteX1" fmla="*/ 112749 w 1234407"/>
                  <a:gd name="connsiteY1" fmla="*/ 0 h 686635"/>
                  <a:gd name="connsiteX2" fmla="*/ 1106757 w 1234407"/>
                  <a:gd name="connsiteY2" fmla="*/ 0 h 686635"/>
                  <a:gd name="connsiteX3" fmla="*/ 1219506 w 1234407"/>
                  <a:gd name="connsiteY3" fmla="*/ 112749 h 686635"/>
                  <a:gd name="connsiteX4" fmla="*/ 1219506 w 1234407"/>
                  <a:gd name="connsiteY4" fmla="*/ 513706 h 686635"/>
                  <a:gd name="connsiteX5" fmla="*/ 1106757 w 1234407"/>
                  <a:gd name="connsiteY5" fmla="*/ 626455 h 686635"/>
                  <a:gd name="connsiteX6" fmla="*/ 112749 w 1234407"/>
                  <a:gd name="connsiteY6" fmla="*/ 626455 h 686635"/>
                  <a:gd name="connsiteX7" fmla="*/ 0 w 1234407"/>
                  <a:gd name="connsiteY7" fmla="*/ 513706 h 686635"/>
                  <a:gd name="connsiteX8" fmla="*/ 0 w 1234407"/>
                  <a:gd name="connsiteY8" fmla="*/ 112749 h 686635"/>
                  <a:gd name="connsiteX0" fmla="*/ 0 w 1226959"/>
                  <a:gd name="connsiteY0" fmla="*/ 112749 h 666939"/>
                  <a:gd name="connsiteX1" fmla="*/ 112749 w 1226959"/>
                  <a:gd name="connsiteY1" fmla="*/ 0 h 666939"/>
                  <a:gd name="connsiteX2" fmla="*/ 1106757 w 1226959"/>
                  <a:gd name="connsiteY2" fmla="*/ 0 h 666939"/>
                  <a:gd name="connsiteX3" fmla="*/ 1219506 w 1226959"/>
                  <a:gd name="connsiteY3" fmla="*/ 112749 h 666939"/>
                  <a:gd name="connsiteX4" fmla="*/ 1219506 w 1226959"/>
                  <a:gd name="connsiteY4" fmla="*/ 513706 h 666939"/>
                  <a:gd name="connsiteX5" fmla="*/ 1106757 w 1226959"/>
                  <a:gd name="connsiteY5" fmla="*/ 626455 h 666939"/>
                  <a:gd name="connsiteX6" fmla="*/ 112749 w 1226959"/>
                  <a:gd name="connsiteY6" fmla="*/ 626455 h 666939"/>
                  <a:gd name="connsiteX7" fmla="*/ 0 w 1226959"/>
                  <a:gd name="connsiteY7" fmla="*/ 513706 h 666939"/>
                  <a:gd name="connsiteX8" fmla="*/ 0 w 1226959"/>
                  <a:gd name="connsiteY8" fmla="*/ 112749 h 66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959" h="666939">
                    <a:moveTo>
                      <a:pt x="0" y="112749"/>
                    </a:moveTo>
                    <a:cubicBezTo>
                      <a:pt x="0" y="50479"/>
                      <a:pt x="50479" y="0"/>
                      <a:pt x="112749" y="0"/>
                    </a:cubicBezTo>
                    <a:lnTo>
                      <a:pt x="1106757" y="0"/>
                    </a:lnTo>
                    <a:cubicBezTo>
                      <a:pt x="1169027" y="0"/>
                      <a:pt x="1219506" y="50479"/>
                      <a:pt x="1219506" y="112749"/>
                    </a:cubicBezTo>
                    <a:lnTo>
                      <a:pt x="1219506" y="513706"/>
                    </a:lnTo>
                    <a:cubicBezTo>
                      <a:pt x="1219506" y="781562"/>
                      <a:pt x="1270287" y="614181"/>
                      <a:pt x="1106757" y="626455"/>
                    </a:cubicBezTo>
                    <a:lnTo>
                      <a:pt x="112749" y="626455"/>
                    </a:lnTo>
                    <a:cubicBezTo>
                      <a:pt x="50479" y="626455"/>
                      <a:pt x="0" y="575976"/>
                      <a:pt x="0" y="513706"/>
                    </a:cubicBezTo>
                    <a:lnTo>
                      <a:pt x="0" y="112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91000">
                    <a:schemeClr val="accent6"/>
                  </a:gs>
                  <a:gs pos="100000">
                    <a:srgbClr val="4CD3FF">
                      <a:lumMod val="10000"/>
                      <a:lumOff val="90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BC3427D-D5F7-4A2C-BC80-896B77413FF8}"/>
                </a:ext>
              </a:extLst>
            </p:cNvPr>
            <p:cNvSpPr/>
            <p:nvPr/>
          </p:nvSpPr>
          <p:spPr>
            <a:xfrm>
              <a:off x="2230748" y="2306546"/>
              <a:ext cx="2105116" cy="692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Ienākumi no ārvalstīm</a:t>
              </a:r>
            </a:p>
          </p:txBody>
        </p:sp>
      </p:grpSp>
      <p:pic>
        <p:nvPicPr>
          <p:cNvPr id="104" name="Graphic 103" descr="Earth globe Americas">
            <a:extLst>
              <a:ext uri="{FF2B5EF4-FFF2-40B4-BE49-F238E27FC236}">
                <a16:creationId xmlns:a16="http://schemas.microsoft.com/office/drawing/2014/main" id="{E2A78BFB-9D3B-4738-A454-E39DAA3835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29356" y="3169834"/>
            <a:ext cx="628382" cy="628382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E5751D-5E2C-4923-B185-1605ECB97B09}"/>
              </a:ext>
            </a:extLst>
          </p:cNvPr>
          <p:cNvGrpSpPr/>
          <p:nvPr/>
        </p:nvGrpSpPr>
        <p:grpSpPr>
          <a:xfrm>
            <a:off x="8609314" y="4454389"/>
            <a:ext cx="3268450" cy="928991"/>
            <a:chOff x="4253521" y="3686436"/>
            <a:chExt cx="2478719" cy="928991"/>
          </a:xfrm>
        </p:grpSpPr>
        <p:sp>
          <p:nvSpPr>
            <p:cNvPr id="106" name="Rounded Rectangle 84">
              <a:extLst>
                <a:ext uri="{FF2B5EF4-FFF2-40B4-BE49-F238E27FC236}">
                  <a16:creationId xmlns:a16="http://schemas.microsoft.com/office/drawing/2014/main" id="{F65ADE33-0781-40FD-8EA9-2F320A6CD137}"/>
                </a:ext>
              </a:extLst>
            </p:cNvPr>
            <p:cNvSpPr/>
            <p:nvPr/>
          </p:nvSpPr>
          <p:spPr>
            <a:xfrm>
              <a:off x="4772159" y="3984513"/>
              <a:ext cx="1960081" cy="630914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7" name="Round Same Side Corner Rectangle 16">
              <a:extLst>
                <a:ext uri="{FF2B5EF4-FFF2-40B4-BE49-F238E27FC236}">
                  <a16:creationId xmlns:a16="http://schemas.microsoft.com/office/drawing/2014/main" id="{B648DF83-A6DD-48AD-9609-C98B5B3A8245}"/>
                </a:ext>
              </a:extLst>
            </p:cNvPr>
            <p:cNvSpPr/>
            <p:nvPr/>
          </p:nvSpPr>
          <p:spPr>
            <a:xfrm rot="5400000">
              <a:off x="4941889" y="4107024"/>
              <a:ext cx="176350" cy="527484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2000">
                  <a:schemeClr val="accent2">
                    <a:lumMod val="9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8" name="Rounded Rectangle 2">
              <a:extLst>
                <a:ext uri="{FF2B5EF4-FFF2-40B4-BE49-F238E27FC236}">
                  <a16:creationId xmlns:a16="http://schemas.microsoft.com/office/drawing/2014/main" id="{899A7568-ED92-4A42-8424-C642235127F2}"/>
                </a:ext>
              </a:extLst>
            </p:cNvPr>
            <p:cNvSpPr/>
            <p:nvPr/>
          </p:nvSpPr>
          <p:spPr>
            <a:xfrm>
              <a:off x="4253521" y="3686436"/>
              <a:ext cx="1040285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91000">
                  <a:schemeClr val="accent2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F0B1F81-D934-4365-B0C1-05C425CF61E6}"/>
              </a:ext>
            </a:extLst>
          </p:cNvPr>
          <p:cNvGrpSpPr/>
          <p:nvPr/>
        </p:nvGrpSpPr>
        <p:grpSpPr>
          <a:xfrm>
            <a:off x="8743379" y="5784233"/>
            <a:ext cx="3150973" cy="863908"/>
            <a:chOff x="6612909" y="3018254"/>
            <a:chExt cx="2279571" cy="914802"/>
          </a:xfrm>
        </p:grpSpPr>
        <p:sp>
          <p:nvSpPr>
            <p:cNvPr id="110" name="Rounded Rectangle 62">
              <a:extLst>
                <a:ext uri="{FF2B5EF4-FFF2-40B4-BE49-F238E27FC236}">
                  <a16:creationId xmlns:a16="http://schemas.microsoft.com/office/drawing/2014/main" id="{FDBF9366-91E0-45CC-90EA-A43DDAAF22DB}"/>
                </a:ext>
              </a:extLst>
            </p:cNvPr>
            <p:cNvSpPr/>
            <p:nvPr/>
          </p:nvSpPr>
          <p:spPr>
            <a:xfrm>
              <a:off x="6932399" y="3194393"/>
              <a:ext cx="1960081" cy="738663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Round Same Side Corner Rectangle 16">
              <a:extLst>
                <a:ext uri="{FF2B5EF4-FFF2-40B4-BE49-F238E27FC236}">
                  <a16:creationId xmlns:a16="http://schemas.microsoft.com/office/drawing/2014/main" id="{DA8EE7F5-0E17-475F-BEC2-D5178A7996E9}"/>
                </a:ext>
              </a:extLst>
            </p:cNvPr>
            <p:cNvSpPr/>
            <p:nvPr/>
          </p:nvSpPr>
          <p:spPr>
            <a:xfrm rot="5400000">
              <a:off x="7162523" y="3358425"/>
              <a:ext cx="174025" cy="678721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chemeClr val="accent4">
                    <a:lumMod val="9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2" name="Rounded Rectangle 2">
              <a:extLst>
                <a:ext uri="{FF2B5EF4-FFF2-40B4-BE49-F238E27FC236}">
                  <a16:creationId xmlns:a16="http://schemas.microsoft.com/office/drawing/2014/main" id="{824C76D5-8DEC-4D7E-B357-F647036717FF}"/>
                </a:ext>
              </a:extLst>
            </p:cNvPr>
            <p:cNvSpPr/>
            <p:nvPr/>
          </p:nvSpPr>
          <p:spPr>
            <a:xfrm>
              <a:off x="6612909" y="3018254"/>
              <a:ext cx="992374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91000">
                  <a:schemeClr val="accent4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92A6289-3CBC-49D9-B7B8-100380269188}"/>
              </a:ext>
            </a:extLst>
          </p:cNvPr>
          <p:cNvSpPr/>
          <p:nvPr/>
        </p:nvSpPr>
        <p:spPr>
          <a:xfrm>
            <a:off x="9950595" y="4766927"/>
            <a:ext cx="1749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Nelegālie darba ņēmēji (VDI)</a:t>
            </a:r>
          </a:p>
        </p:txBody>
      </p:sp>
      <p:pic>
        <p:nvPicPr>
          <p:cNvPr id="115" name="Graphic 114" descr="Employee badge">
            <a:extLst>
              <a:ext uri="{FF2B5EF4-FFF2-40B4-BE49-F238E27FC236}">
                <a16:creationId xmlns:a16="http://schemas.microsoft.com/office/drawing/2014/main" id="{BB10115C-A00A-4A7D-AB55-B5E2584DEBB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929356" y="4332683"/>
            <a:ext cx="779901" cy="779901"/>
          </a:xfrm>
          <a:prstGeom prst="rect">
            <a:avLst/>
          </a:prstGeom>
        </p:spPr>
      </p:pic>
      <p:pic>
        <p:nvPicPr>
          <p:cNvPr id="117" name="Graphic 116" descr="Connections">
            <a:extLst>
              <a:ext uri="{FF2B5EF4-FFF2-40B4-BE49-F238E27FC236}">
                <a16:creationId xmlns:a16="http://schemas.microsoft.com/office/drawing/2014/main" id="{CDBB0C7F-01D1-4D04-86E5-A109E2A1FF8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071773" y="5743518"/>
            <a:ext cx="680800" cy="68080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C7197BCE-337F-4887-8415-B398626D2DB9}"/>
              </a:ext>
            </a:extLst>
          </p:cNvPr>
          <p:cNvSpPr txBox="1"/>
          <p:nvPr/>
        </p:nvSpPr>
        <p:spPr>
          <a:xfrm>
            <a:off x="10078874" y="5914464"/>
            <a:ext cx="1779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PVN informācija no ārvalstīm</a:t>
            </a:r>
          </a:p>
        </p:txBody>
      </p:sp>
    </p:spTree>
    <p:extLst>
      <p:ext uri="{BB962C8B-B14F-4D97-AF65-F5344CB8AC3E}">
        <p14:creationId xmlns:p14="http://schemas.microsoft.com/office/powerpoint/2010/main" val="354522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5926-F2EB-445A-8518-D3E67706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7" y="82791"/>
            <a:ext cx="10515600" cy="1325563"/>
          </a:xfrm>
        </p:spPr>
        <p:txBody>
          <a:bodyPr/>
          <a:lstStyle/>
          <a:p>
            <a:r>
              <a:rPr lang="lv-LV" dirty="0"/>
              <a:t>Informācijas avoti naudas plūsmas konstatēšanai starp personām (1)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1A71E2-0D7D-48F0-ADDE-EE28856A292B}"/>
              </a:ext>
            </a:extLst>
          </p:cNvPr>
          <p:cNvSpPr txBox="1"/>
          <p:nvPr/>
        </p:nvSpPr>
        <p:spPr>
          <a:xfrm>
            <a:off x="7136592" y="2736324"/>
            <a:ext cx="5294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Noziedzīgi iegūtu līdzekļu legalizācijas un terorisma un </a:t>
            </a:r>
            <a:r>
              <a:rPr lang="lv-LV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proliferācijas</a:t>
            </a: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finansēšanas novēršanas likuma subjekti iesniedz VID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0F3E2F-1E5F-421A-8FF4-F783DE3A5D62}"/>
              </a:ext>
            </a:extLst>
          </p:cNvPr>
          <p:cNvGrpSpPr/>
          <p:nvPr/>
        </p:nvGrpSpPr>
        <p:grpSpPr>
          <a:xfrm>
            <a:off x="218931" y="1811009"/>
            <a:ext cx="11774494" cy="4219401"/>
            <a:chOff x="218931" y="1811009"/>
            <a:chExt cx="11774494" cy="370650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338A3F-A6F9-4C81-AFA5-B823B19F2FB6}"/>
                </a:ext>
              </a:extLst>
            </p:cNvPr>
            <p:cNvSpPr txBox="1"/>
            <p:nvPr/>
          </p:nvSpPr>
          <p:spPr>
            <a:xfrm>
              <a:off x="7168340" y="3742324"/>
              <a:ext cx="4825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Kredītiestādes un maksājumu pakalpojumu sniedzēji iesniedz VID vienu reizi gadā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1BD46C-E2D8-4EE8-BFFA-114E9C9E21E7}"/>
                </a:ext>
              </a:extLst>
            </p:cNvPr>
            <p:cNvSpPr txBox="1"/>
            <p:nvPr/>
          </p:nvSpPr>
          <p:spPr>
            <a:xfrm>
              <a:off x="7168340" y="4714137"/>
              <a:ext cx="4776690" cy="51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Informācija, ko deklarē pati fiziskā persona vai darījumu partneris savā deklarācijā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FFC786-DBC2-46E9-BE9F-C32AE702BEC4}"/>
                </a:ext>
              </a:extLst>
            </p:cNvPr>
            <p:cNvSpPr/>
            <p:nvPr/>
          </p:nvSpPr>
          <p:spPr>
            <a:xfrm>
              <a:off x="229677" y="2741162"/>
              <a:ext cx="6728219" cy="756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FDC631-2433-4B72-868D-C46F5AF195EE}"/>
                </a:ext>
              </a:extLst>
            </p:cNvPr>
            <p:cNvSpPr/>
            <p:nvPr/>
          </p:nvSpPr>
          <p:spPr>
            <a:xfrm>
              <a:off x="229677" y="3660496"/>
              <a:ext cx="6728219" cy="8697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3DCF56-AD81-40FA-ADCC-0BA286012878}"/>
                </a:ext>
              </a:extLst>
            </p:cNvPr>
            <p:cNvSpPr/>
            <p:nvPr/>
          </p:nvSpPr>
          <p:spPr>
            <a:xfrm>
              <a:off x="218931" y="4642104"/>
              <a:ext cx="6728219" cy="875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1065465-E1D5-42A6-9EF0-26A71C72B8FA}"/>
                </a:ext>
              </a:extLst>
            </p:cNvPr>
            <p:cNvSpPr/>
            <p:nvPr/>
          </p:nvSpPr>
          <p:spPr>
            <a:xfrm>
              <a:off x="6272295" y="2742116"/>
              <a:ext cx="864299" cy="7557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75E585-35A4-4AD2-B4BA-4E8CCFC238AE}"/>
                </a:ext>
              </a:extLst>
            </p:cNvPr>
            <p:cNvSpPr/>
            <p:nvPr/>
          </p:nvSpPr>
          <p:spPr>
            <a:xfrm>
              <a:off x="6311996" y="3660496"/>
              <a:ext cx="864300" cy="8189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6798B5-1208-4804-84BB-25FC95D54A3F}"/>
                </a:ext>
              </a:extLst>
            </p:cNvPr>
            <p:cNvSpPr/>
            <p:nvPr/>
          </p:nvSpPr>
          <p:spPr>
            <a:xfrm>
              <a:off x="6311997" y="4656887"/>
              <a:ext cx="824598" cy="8189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560737-ADDC-41F3-9BCB-A5C18C197189}"/>
                </a:ext>
              </a:extLst>
            </p:cNvPr>
            <p:cNvSpPr txBox="1"/>
            <p:nvPr/>
          </p:nvSpPr>
          <p:spPr>
            <a:xfrm>
              <a:off x="1793250" y="2926326"/>
              <a:ext cx="4407548" cy="39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altLang="ko-KR" b="1" dirty="0">
                  <a:solidFill>
                    <a:schemeClr val="bg1"/>
                  </a:solidFill>
                  <a:cs typeface="Arial" pitchFamily="34" charset="0"/>
                </a:rPr>
                <a:t>Aizdomīgie darījumi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0696C1-E563-4E45-A8B7-DB9933743D50}"/>
                </a:ext>
              </a:extLst>
            </p:cNvPr>
            <p:cNvSpPr txBox="1"/>
            <p:nvPr/>
          </p:nvSpPr>
          <p:spPr>
            <a:xfrm>
              <a:off x="525264" y="3638557"/>
              <a:ext cx="5760350" cy="931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altLang="ko-KR" b="1" dirty="0">
                  <a:solidFill>
                    <a:schemeClr val="bg1"/>
                  </a:solidFill>
                  <a:cs typeface="Arial" pitchFamily="34" charset="0"/>
                </a:rPr>
                <a:t>Informācija par fizisko personu kredīta un debeta apgrozījumu vienādu vai lielāku par EUR 15 000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D97075-E3D0-410B-9AC9-B1981F6F382F}"/>
                </a:ext>
              </a:extLst>
            </p:cNvPr>
            <p:cNvSpPr txBox="1"/>
            <p:nvPr/>
          </p:nvSpPr>
          <p:spPr>
            <a:xfrm>
              <a:off x="508896" y="4683360"/>
              <a:ext cx="580310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altLang="ko-KR" b="1" dirty="0">
                  <a:solidFill>
                    <a:schemeClr val="bg1"/>
                  </a:solidFill>
                  <a:cs typeface="Arial" pitchFamily="34" charset="0"/>
                </a:rPr>
                <a:t>Informācija par darījumiem valsts amatpersonu deklarācijās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4564D8D2-4C15-4818-BF18-DC5347912284}"/>
                </a:ext>
              </a:extLst>
            </p:cNvPr>
            <p:cNvSpPr/>
            <p:nvPr/>
          </p:nvSpPr>
          <p:spPr>
            <a:xfrm rot="2700000">
              <a:off x="6578207" y="4822944"/>
              <a:ext cx="291460" cy="460068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6DF6F95-4B2D-49F9-AB21-C8E926B4C265}"/>
                </a:ext>
              </a:extLst>
            </p:cNvPr>
            <p:cNvGrpSpPr/>
            <p:nvPr/>
          </p:nvGrpSpPr>
          <p:grpSpPr>
            <a:xfrm>
              <a:off x="229677" y="1811009"/>
              <a:ext cx="11374493" cy="762227"/>
              <a:chOff x="229677" y="1811009"/>
              <a:chExt cx="11374493" cy="76222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7F9EEC-1A39-449F-A33D-BB4784415217}"/>
                  </a:ext>
                </a:extLst>
              </p:cNvPr>
              <p:cNvSpPr txBox="1"/>
              <p:nvPr/>
            </p:nvSpPr>
            <p:spPr>
              <a:xfrm>
                <a:off x="7176296" y="1851630"/>
                <a:ext cx="4427874" cy="51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Informāciju vienu reizi gadā deklarē aizdevuma izsniedzējs vai saņēmējs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7B92A-CD84-4E0F-8493-4DE6851B18F9}"/>
                  </a:ext>
                </a:extLst>
              </p:cNvPr>
              <p:cNvSpPr/>
              <p:nvPr/>
            </p:nvSpPr>
            <p:spPr>
              <a:xfrm>
                <a:off x="229677" y="1868669"/>
                <a:ext cx="6728219" cy="7045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4337C36-08D8-41DB-9DB5-3FC122DDBA96}"/>
                  </a:ext>
                </a:extLst>
              </p:cNvPr>
              <p:cNvSpPr/>
              <p:nvPr/>
            </p:nvSpPr>
            <p:spPr>
              <a:xfrm>
                <a:off x="6345976" y="1811009"/>
                <a:ext cx="790619" cy="7538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C130DF-31FC-4E1B-BC63-450F30B4A0AC}"/>
                  </a:ext>
                </a:extLst>
              </p:cNvPr>
              <p:cNvSpPr txBox="1"/>
              <p:nvPr/>
            </p:nvSpPr>
            <p:spPr>
              <a:xfrm>
                <a:off x="798211" y="1851630"/>
                <a:ext cx="5377404" cy="6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lv-LV" altLang="ko-KR" b="1" dirty="0">
                    <a:solidFill>
                      <a:schemeClr val="bg1"/>
                    </a:solidFill>
                    <a:cs typeface="Arial" pitchFamily="34" charset="0"/>
                  </a:rPr>
                  <a:t>Aizdevumi fiziskajām personām virs EUR 15 000</a:t>
                </a:r>
              </a:p>
            </p:txBody>
          </p:sp>
          <p:pic>
            <p:nvPicPr>
              <p:cNvPr id="40" name="Graphic 39" descr="Hourglass">
                <a:extLst>
                  <a:ext uri="{FF2B5EF4-FFF2-40B4-BE49-F238E27FC236}">
                    <a16:creationId xmlns:a16="http://schemas.microsoft.com/office/drawing/2014/main" id="{E5FE1331-1219-4FA1-9E51-0F3BA556F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39709" y="1997693"/>
                <a:ext cx="466226" cy="428006"/>
              </a:xfrm>
              <a:prstGeom prst="rect">
                <a:avLst/>
              </a:prstGeom>
            </p:spPr>
          </p:pic>
        </p:grpSp>
        <p:pic>
          <p:nvPicPr>
            <p:cNvPr id="44" name="Graphic 43" descr="Playbook">
              <a:extLst>
                <a:ext uri="{FF2B5EF4-FFF2-40B4-BE49-F238E27FC236}">
                  <a16:creationId xmlns:a16="http://schemas.microsoft.com/office/drawing/2014/main" id="{AA85BD4F-BD80-4A01-9E23-802C6516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63293" y="2829508"/>
              <a:ext cx="521289" cy="580032"/>
            </a:xfrm>
            <a:prstGeom prst="rect">
              <a:avLst/>
            </a:prstGeom>
          </p:spPr>
        </p:pic>
        <p:pic>
          <p:nvPicPr>
            <p:cNvPr id="46" name="Graphic 45" descr="Coins">
              <a:extLst>
                <a:ext uri="{FF2B5EF4-FFF2-40B4-BE49-F238E27FC236}">
                  <a16:creationId xmlns:a16="http://schemas.microsoft.com/office/drawing/2014/main" id="{0BC58D6B-6DC9-483A-9A96-179E27CC3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0865" y="3801536"/>
              <a:ext cx="547725" cy="551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7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5926-F2EB-445A-8518-D3E67706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7" y="82791"/>
            <a:ext cx="10515600" cy="1325563"/>
          </a:xfrm>
        </p:spPr>
        <p:txBody>
          <a:bodyPr/>
          <a:lstStyle/>
          <a:p>
            <a:r>
              <a:rPr lang="lv-LV" dirty="0"/>
              <a:t>Informācijas avoti naudas plūsmas konstatēšanai starp personām (2)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28A950-0039-45FD-B02D-901CB4F286F9}"/>
              </a:ext>
            </a:extLst>
          </p:cNvPr>
          <p:cNvGrpSpPr/>
          <p:nvPr/>
        </p:nvGrpSpPr>
        <p:grpSpPr>
          <a:xfrm>
            <a:off x="-72891" y="2928673"/>
            <a:ext cx="12264891" cy="2974416"/>
            <a:chOff x="-92322" y="4359749"/>
            <a:chExt cx="12264891" cy="24671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92CA5C-B1DA-45F1-B05A-4B919788B66B}"/>
                </a:ext>
              </a:extLst>
            </p:cNvPr>
            <p:cNvSpPr txBox="1"/>
            <p:nvPr/>
          </p:nvSpPr>
          <p:spPr>
            <a:xfrm>
              <a:off x="7152896" y="4360079"/>
              <a:ext cx="50196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Automātiskā informācija starp valstīm vienu reizi gadā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5ECCB-79E8-4CDB-AF29-EC1D77599F0C}"/>
                </a:ext>
              </a:extLst>
            </p:cNvPr>
            <p:cNvSpPr/>
            <p:nvPr/>
          </p:nvSpPr>
          <p:spPr>
            <a:xfrm>
              <a:off x="197416" y="4404642"/>
              <a:ext cx="6728219" cy="642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E45589-31C9-4D6B-8581-60BE1F90C8FA}"/>
                </a:ext>
              </a:extLst>
            </p:cNvPr>
            <p:cNvSpPr/>
            <p:nvPr/>
          </p:nvSpPr>
          <p:spPr>
            <a:xfrm>
              <a:off x="6407144" y="4359749"/>
              <a:ext cx="729450" cy="6339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B5424B-58FB-48E7-B15D-7D1654C59032}"/>
                </a:ext>
              </a:extLst>
            </p:cNvPr>
            <p:cNvSpPr txBox="1"/>
            <p:nvPr/>
          </p:nvSpPr>
          <p:spPr>
            <a:xfrm>
              <a:off x="1113872" y="4379077"/>
              <a:ext cx="5167642" cy="56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altLang="ko-KR" b="1" dirty="0">
                  <a:solidFill>
                    <a:schemeClr val="bg1"/>
                  </a:solidFill>
                  <a:cs typeface="Arial" pitchFamily="34" charset="0"/>
                </a:rPr>
                <a:t>Informācija par ienākumiem un banku kontiem no ārvalstīm 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2CA9C822-4FCA-4C35-B58F-28DABDC89B69}"/>
                </a:ext>
              </a:extLst>
            </p:cNvPr>
            <p:cNvSpPr/>
            <p:nvPr/>
          </p:nvSpPr>
          <p:spPr>
            <a:xfrm>
              <a:off x="6598124" y="4557646"/>
              <a:ext cx="374114" cy="263066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B41EF60-DF85-41B9-812B-69CF39D87D0D}"/>
                </a:ext>
              </a:extLst>
            </p:cNvPr>
            <p:cNvSpPr/>
            <p:nvPr/>
          </p:nvSpPr>
          <p:spPr>
            <a:xfrm>
              <a:off x="169118" y="5228421"/>
              <a:ext cx="6728219" cy="6237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CDD4B17-097D-4327-9F48-46C78E5156CF}"/>
                </a:ext>
              </a:extLst>
            </p:cNvPr>
            <p:cNvSpPr/>
            <p:nvPr/>
          </p:nvSpPr>
          <p:spPr>
            <a:xfrm>
              <a:off x="6376048" y="5227063"/>
              <a:ext cx="727451" cy="622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0537E70-9148-4E13-98A5-8ACC74EF8E51}"/>
                </a:ext>
              </a:extLst>
            </p:cNvPr>
            <p:cNvSpPr txBox="1"/>
            <p:nvPr/>
          </p:nvSpPr>
          <p:spPr>
            <a:xfrm>
              <a:off x="-55633" y="5321683"/>
              <a:ext cx="6462777" cy="56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altLang="ko-KR" b="1" dirty="0">
                  <a:solidFill>
                    <a:schemeClr val="bg1"/>
                  </a:solidFill>
                  <a:cs typeface="Arial" pitchFamily="34" charset="0"/>
                </a:rPr>
                <a:t>Informācija par reģistrētajiem banku kontiem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54" name="Graphic 53" descr="Calculator">
              <a:extLst>
                <a:ext uri="{FF2B5EF4-FFF2-40B4-BE49-F238E27FC236}">
                  <a16:creationId xmlns:a16="http://schemas.microsoft.com/office/drawing/2014/main" id="{48012544-56A1-4E76-BD16-3806CBED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08572" y="5309967"/>
              <a:ext cx="514192" cy="45714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EF155EA-06AC-4AC1-955D-527079D74E0F}"/>
                </a:ext>
              </a:extLst>
            </p:cNvPr>
            <p:cNvSpPr txBox="1"/>
            <p:nvPr/>
          </p:nvSpPr>
          <p:spPr>
            <a:xfrm>
              <a:off x="7136594" y="5068960"/>
              <a:ext cx="50196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Informācija no Kontu reģistra un VID administrēšanas procesā izzinātā par ārvalstīs reģistrētajiem kontiem (</a:t>
              </a:r>
              <a:r>
                <a:rPr lang="lv-LV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Paysera</a:t>
              </a:r>
              <a:r>
                <a:rPr lang="lv-LV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lv-LV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Revolut</a:t>
              </a:r>
              <a:r>
                <a:rPr lang="lv-LV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EE71884-FE02-4F5F-9B3C-B17C6F35EBA2}"/>
                </a:ext>
              </a:extLst>
            </p:cNvPr>
            <p:cNvSpPr/>
            <p:nvPr/>
          </p:nvSpPr>
          <p:spPr>
            <a:xfrm>
              <a:off x="169117" y="6021949"/>
              <a:ext cx="6728219" cy="7168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FA62281-5E66-4006-A159-1D1A59A03991}"/>
                </a:ext>
              </a:extLst>
            </p:cNvPr>
            <p:cNvSpPr/>
            <p:nvPr/>
          </p:nvSpPr>
          <p:spPr>
            <a:xfrm>
              <a:off x="6392935" y="6011478"/>
              <a:ext cx="755478" cy="6750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B32DEF3-14C5-432E-A5F8-0A806D88CC73}"/>
                </a:ext>
              </a:extLst>
            </p:cNvPr>
            <p:cNvSpPr txBox="1"/>
            <p:nvPr/>
          </p:nvSpPr>
          <p:spPr>
            <a:xfrm>
              <a:off x="-92322" y="6019485"/>
              <a:ext cx="6462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altLang="ko-KR" b="1" dirty="0">
                  <a:solidFill>
                    <a:schemeClr val="bg1"/>
                  </a:solidFill>
                  <a:cs typeface="Arial" pitchFamily="34" charset="0"/>
                </a:rPr>
                <a:t>Informācija par darījumiem starp PVN maksātājiem gan Latvijā, gan ES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DB0028-9528-41AD-8BB0-937FE4698AB1}"/>
                </a:ext>
              </a:extLst>
            </p:cNvPr>
            <p:cNvSpPr txBox="1"/>
            <p:nvPr/>
          </p:nvSpPr>
          <p:spPr>
            <a:xfrm>
              <a:off x="7136596" y="5995897"/>
              <a:ext cx="4856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Informācija no PVN deklarāciju pielikumiem un informācija no ES par darījumiem ar aizdomīgajiem partneriem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62" name="Graphic 61" descr="Contract RTL">
              <a:extLst>
                <a:ext uri="{FF2B5EF4-FFF2-40B4-BE49-F238E27FC236}">
                  <a16:creationId xmlns:a16="http://schemas.microsoft.com/office/drawing/2014/main" id="{48E83682-9386-4C1D-B4FB-1BD9613F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11318" y="6116867"/>
              <a:ext cx="547726" cy="47664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E23AAA0-B1B3-4FF9-BA4C-AB66248FDDE6}"/>
              </a:ext>
            </a:extLst>
          </p:cNvPr>
          <p:cNvGrpSpPr/>
          <p:nvPr/>
        </p:nvGrpSpPr>
        <p:grpSpPr>
          <a:xfrm>
            <a:off x="188548" y="1943635"/>
            <a:ext cx="11771768" cy="850355"/>
            <a:chOff x="141514" y="5662665"/>
            <a:chExt cx="11771768" cy="85035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7A4825F-5B64-4984-A663-33621A3F4A8C}"/>
                </a:ext>
              </a:extLst>
            </p:cNvPr>
            <p:cNvSpPr/>
            <p:nvPr/>
          </p:nvSpPr>
          <p:spPr>
            <a:xfrm>
              <a:off x="229677" y="5692534"/>
              <a:ext cx="6728219" cy="756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2B771E2-6DED-4EE4-8FE5-CF8ADFCA462D}"/>
                </a:ext>
              </a:extLst>
            </p:cNvPr>
            <p:cNvSpPr txBox="1"/>
            <p:nvPr/>
          </p:nvSpPr>
          <p:spPr>
            <a:xfrm>
              <a:off x="141514" y="5759395"/>
              <a:ext cx="6139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altLang="ko-KR" b="1" dirty="0">
                  <a:solidFill>
                    <a:schemeClr val="bg1"/>
                  </a:solidFill>
                  <a:cs typeface="Arial" pitchFamily="34" charset="0"/>
                </a:rPr>
                <a:t>No fiziskās personas saņemtie ienākumi citu personu gada ienākumu deklarācijās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DD9387-D387-4AC4-AF55-2D8B7D69A432}"/>
                </a:ext>
              </a:extLst>
            </p:cNvPr>
            <p:cNvSpPr/>
            <p:nvPr/>
          </p:nvSpPr>
          <p:spPr>
            <a:xfrm>
              <a:off x="6398450" y="5662665"/>
              <a:ext cx="738142" cy="7557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pic>
          <p:nvPicPr>
            <p:cNvPr id="64" name="Graphic 63" descr="Euro">
              <a:extLst>
                <a:ext uri="{FF2B5EF4-FFF2-40B4-BE49-F238E27FC236}">
                  <a16:creationId xmlns:a16="http://schemas.microsoft.com/office/drawing/2014/main" id="{F06D982A-5F05-42C8-9C7D-F8968A104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92070" y="5785694"/>
              <a:ext cx="503092" cy="503092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B9F6F61-9F50-44BE-BD9A-B97FA56117FB}"/>
                </a:ext>
              </a:extLst>
            </p:cNvPr>
            <p:cNvSpPr txBox="1"/>
            <p:nvPr/>
          </p:nvSpPr>
          <p:spPr>
            <a:xfrm>
              <a:off x="7136592" y="5682023"/>
              <a:ext cx="47766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Gada ienākumu deklarācijas D1 pielikumā deklarētie nepaliekamie ienākumi par lielām summām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72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5656356-E4C8-49DA-B38E-FCDB00A484C1}"/>
              </a:ext>
            </a:extLst>
          </p:cNvPr>
          <p:cNvGrpSpPr/>
          <p:nvPr/>
        </p:nvGrpSpPr>
        <p:grpSpPr>
          <a:xfrm>
            <a:off x="1562561" y="1917100"/>
            <a:ext cx="8639366" cy="3547680"/>
            <a:chOff x="1715655" y="2130856"/>
            <a:chExt cx="8639366" cy="3547680"/>
          </a:xfrm>
        </p:grpSpPr>
        <p:sp>
          <p:nvSpPr>
            <p:cNvPr id="4" name="Прямоугольник 1">
              <a:extLst>
                <a:ext uri="{FF2B5EF4-FFF2-40B4-BE49-F238E27FC236}">
                  <a16:creationId xmlns:a16="http://schemas.microsoft.com/office/drawing/2014/main" id="{EB8EE77C-9E16-4C9D-8CCD-8A86AB579192}"/>
                </a:ext>
              </a:extLst>
            </p:cNvPr>
            <p:cNvSpPr/>
            <p:nvPr/>
          </p:nvSpPr>
          <p:spPr>
            <a:xfrm>
              <a:off x="5639493" y="4847539"/>
              <a:ext cx="157927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lv-LV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tx2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Naudas</a:t>
              </a:r>
              <a:r>
                <a:rPr lang="lv-LV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/>
              <a:r>
                <a:rPr lang="lv-LV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tx2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plūsma</a:t>
              </a:r>
              <a:endPara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tx2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Прямоугольник 5">
              <a:extLst>
                <a:ext uri="{FF2B5EF4-FFF2-40B4-BE49-F238E27FC236}">
                  <a16:creationId xmlns:a16="http://schemas.microsoft.com/office/drawing/2014/main" id="{D583B0C2-5B10-4E96-AF24-485537AE7C65}"/>
                </a:ext>
              </a:extLst>
            </p:cNvPr>
            <p:cNvSpPr/>
            <p:nvPr/>
          </p:nvSpPr>
          <p:spPr>
            <a:xfrm>
              <a:off x="4726874" y="2130856"/>
              <a:ext cx="292900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lv-LV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tx2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Preču un rēķinu</a:t>
              </a:r>
            </a:p>
            <a:p>
              <a:pPr algn="ctr"/>
              <a:r>
                <a:rPr lang="lv-LV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tx2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plūsma</a:t>
              </a:r>
              <a:endPara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tx2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Стрелка вправо с вырезом 4">
              <a:extLst>
                <a:ext uri="{FF2B5EF4-FFF2-40B4-BE49-F238E27FC236}">
                  <a16:creationId xmlns:a16="http://schemas.microsoft.com/office/drawing/2014/main" id="{572416C5-D4A1-4B46-AE19-3E7F4BE027F7}"/>
                </a:ext>
              </a:extLst>
            </p:cNvPr>
            <p:cNvSpPr/>
            <p:nvPr/>
          </p:nvSpPr>
          <p:spPr>
            <a:xfrm>
              <a:off x="4025152" y="3394732"/>
              <a:ext cx="4208930" cy="639386"/>
            </a:xfrm>
            <a:prstGeom prst="notched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Стрелка вправо с вырезом 9">
              <a:extLst>
                <a:ext uri="{FF2B5EF4-FFF2-40B4-BE49-F238E27FC236}">
                  <a16:creationId xmlns:a16="http://schemas.microsoft.com/office/drawing/2014/main" id="{211FFCB3-FF13-42D5-A7CB-B42FC7DBAE5D}"/>
                </a:ext>
              </a:extLst>
            </p:cNvPr>
            <p:cNvSpPr/>
            <p:nvPr/>
          </p:nvSpPr>
          <p:spPr>
            <a:xfrm rot="10800000">
              <a:off x="4025154" y="4161214"/>
              <a:ext cx="4208929" cy="639386"/>
            </a:xfrm>
            <a:prstGeom prst="notched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DF7E32A-720F-429F-85D9-50B896DFFDC7}"/>
                </a:ext>
              </a:extLst>
            </p:cNvPr>
            <p:cNvGrpSpPr/>
            <p:nvPr/>
          </p:nvGrpSpPr>
          <p:grpSpPr>
            <a:xfrm>
              <a:off x="1715655" y="3064456"/>
              <a:ext cx="1976438" cy="2242126"/>
              <a:chOff x="191655" y="3064456"/>
              <a:chExt cx="1976438" cy="2242126"/>
            </a:xfrm>
          </p:grpSpPr>
          <p:sp>
            <p:nvSpPr>
              <p:cNvPr id="12" name="Text Box 11">
                <a:extLst>
                  <a:ext uri="{FF2B5EF4-FFF2-40B4-BE49-F238E27FC236}">
                    <a16:creationId xmlns:a16="http://schemas.microsoft.com/office/drawing/2014/main" id="{F314E203-D3EB-4993-82AA-B85D53BD88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655" y="3064456"/>
                <a:ext cx="1976438" cy="406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lv-LV" b="1" spc="-1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Uzņēmums A</a:t>
                </a:r>
                <a:endParaRPr lang="en-US" b="1" spc="-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8B1BE8C-19B8-49A5-8301-7419E7C5F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70" y="3452774"/>
                <a:ext cx="1853808" cy="1853808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8D6417-924D-43F4-AD00-22961650C482}"/>
                </a:ext>
              </a:extLst>
            </p:cNvPr>
            <p:cNvGrpSpPr/>
            <p:nvPr/>
          </p:nvGrpSpPr>
          <p:grpSpPr>
            <a:xfrm>
              <a:off x="8378583" y="3064456"/>
              <a:ext cx="1976438" cy="2242126"/>
              <a:chOff x="191655" y="3064456"/>
              <a:chExt cx="1976438" cy="2242126"/>
            </a:xfrm>
          </p:grpSpPr>
          <p:sp>
            <p:nvSpPr>
              <p:cNvPr id="10" name="Text Box 11">
                <a:extLst>
                  <a:ext uri="{FF2B5EF4-FFF2-40B4-BE49-F238E27FC236}">
                    <a16:creationId xmlns:a16="http://schemas.microsoft.com/office/drawing/2014/main" id="{4C25369F-BDE6-482F-B6B5-30DE25287D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655" y="3064456"/>
                <a:ext cx="1976438" cy="406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lv-LV" b="1" spc="-1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Uzņēmums B</a:t>
                </a:r>
                <a:endParaRPr lang="en-US" b="1" spc="-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719D8FF-F0FD-428B-968A-3F7194C2A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70" y="3452774"/>
                <a:ext cx="1853808" cy="1853808"/>
              </a:xfrm>
              <a:prstGeom prst="rect">
                <a:avLst/>
              </a:prstGeom>
            </p:spPr>
          </p:pic>
        </p:grp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9C35E6FA-F5DD-4C2D-A71F-68587123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0" y="267349"/>
            <a:ext cx="10569039" cy="1095555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lv-LV" dirty="0"/>
              <a:t>Rēķinu/preču/naudas plūsma normālajā situācijā</a:t>
            </a:r>
          </a:p>
        </p:txBody>
      </p:sp>
    </p:spTree>
    <p:extLst>
      <p:ext uri="{BB962C8B-B14F-4D97-AF65-F5344CB8AC3E}">
        <p14:creationId xmlns:p14="http://schemas.microsoft.com/office/powerpoint/2010/main" val="223924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7C77E16-70D9-4904-AD2E-D57334EE5292}"/>
              </a:ext>
            </a:extLst>
          </p:cNvPr>
          <p:cNvGrpSpPr/>
          <p:nvPr/>
        </p:nvGrpSpPr>
        <p:grpSpPr>
          <a:xfrm>
            <a:off x="558140" y="1286594"/>
            <a:ext cx="8128349" cy="5503320"/>
            <a:chOff x="1836123" y="1068294"/>
            <a:chExt cx="8417909" cy="57769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978592-21F2-495A-A76C-F7D97FA9A439}"/>
                </a:ext>
              </a:extLst>
            </p:cNvPr>
            <p:cNvGrpSpPr/>
            <p:nvPr/>
          </p:nvGrpSpPr>
          <p:grpSpPr>
            <a:xfrm>
              <a:off x="1836123" y="2761059"/>
              <a:ext cx="1739392" cy="1595326"/>
              <a:chOff x="1836123" y="2761059"/>
              <a:chExt cx="1739392" cy="1595326"/>
            </a:xfrm>
          </p:grpSpPr>
          <p:sp>
            <p:nvSpPr>
              <p:cNvPr id="46" name="Text Box 11">
                <a:extLst>
                  <a:ext uri="{FF2B5EF4-FFF2-40B4-BE49-F238E27FC236}">
                    <a16:creationId xmlns:a16="http://schemas.microsoft.com/office/drawing/2014/main" id="{E420667A-3CE6-4DA4-B9BB-9104CB468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6123" y="2761059"/>
                <a:ext cx="1739392" cy="289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lv-LV" sz="1400" b="1" spc="-1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Uzņēmums A</a:t>
                </a:r>
                <a:endParaRPr lang="en-US" sz="1400" b="1" spc="-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947CA5A-A5DF-44CD-8BEE-C5D475876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0084" y="3037356"/>
                <a:ext cx="1631470" cy="1319029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54D577-1DE8-4AFD-8FCE-3F760AA9F124}"/>
                </a:ext>
              </a:extLst>
            </p:cNvPr>
            <p:cNvGrpSpPr/>
            <p:nvPr/>
          </p:nvGrpSpPr>
          <p:grpSpPr>
            <a:xfrm>
              <a:off x="8578868" y="1100265"/>
              <a:ext cx="1416550" cy="1278420"/>
              <a:chOff x="8578868" y="1100265"/>
              <a:chExt cx="1416550" cy="1278420"/>
            </a:xfrm>
          </p:grpSpPr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EC01D77A-EA84-46C4-87B2-71A659943C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8868" y="1100265"/>
                <a:ext cx="1416550" cy="231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lv-LV" sz="1400" b="1" spc="-1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Uzņēmums E</a:t>
                </a:r>
                <a:endParaRPr lang="en-US" sz="1400" b="1" spc="-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3B5B481-DFF2-4289-BB09-BB3514A5A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2814" y="1321677"/>
                <a:ext cx="1328659" cy="105700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AA9B178-DA33-4D30-9CF4-51B8F82A3841}"/>
                </a:ext>
              </a:extLst>
            </p:cNvPr>
            <p:cNvGrpSpPr/>
            <p:nvPr/>
          </p:nvGrpSpPr>
          <p:grpSpPr>
            <a:xfrm>
              <a:off x="4884884" y="4946540"/>
              <a:ext cx="1880006" cy="1623874"/>
              <a:chOff x="4884884" y="4946540"/>
              <a:chExt cx="1880006" cy="162387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42CA825-5C22-4F92-82E5-58B8567F4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4884" y="5146126"/>
                <a:ext cx="1815125" cy="1224703"/>
              </a:xfrm>
              <a:prstGeom prst="rect">
                <a:avLst/>
              </a:prstGeom>
            </p:spPr>
          </p:pic>
          <p:sp>
            <p:nvSpPr>
              <p:cNvPr id="42" name="Text Box 11">
                <a:extLst>
                  <a:ext uri="{FF2B5EF4-FFF2-40B4-BE49-F238E27FC236}">
                    <a16:creationId xmlns:a16="http://schemas.microsoft.com/office/drawing/2014/main" id="{528994C5-9024-427B-9D2D-D696080357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0524" y="4946540"/>
                <a:ext cx="1814366" cy="230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lv-LV" sz="1200" b="1" spc="-1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Loģistikas uzņēmums C</a:t>
                </a:r>
                <a:endParaRPr lang="en-US" sz="1200" b="1" spc="-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3" name="Text Box 11">
                <a:extLst>
                  <a:ext uri="{FF2B5EF4-FFF2-40B4-BE49-F238E27FC236}">
                    <a16:creationId xmlns:a16="http://schemas.microsoft.com/office/drawing/2014/main" id="{A8973C74-5FE4-4C58-9B1A-22D2115DA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9105" y="6340092"/>
                <a:ext cx="1573328" cy="230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lv-LV" sz="1400" b="1" spc="-1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Noliktava</a:t>
                </a:r>
                <a:endParaRPr lang="en-US" sz="1400" b="1" spc="-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575ADB-2E3E-4A50-A23A-0F4CB6F3E606}"/>
                </a:ext>
              </a:extLst>
            </p:cNvPr>
            <p:cNvGrpSpPr/>
            <p:nvPr/>
          </p:nvGrpSpPr>
          <p:grpSpPr>
            <a:xfrm>
              <a:off x="8417447" y="2761059"/>
              <a:ext cx="1739392" cy="1595326"/>
              <a:chOff x="8417447" y="2761059"/>
              <a:chExt cx="1739392" cy="1595326"/>
            </a:xfrm>
          </p:grpSpPr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BDFFEC28-9C9B-4584-8A0E-DE98031C61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7447" y="2761059"/>
                <a:ext cx="1739392" cy="289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lv-LV" sz="1400" b="1" spc="-1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Uzņēmums B</a:t>
                </a:r>
                <a:endParaRPr lang="en-US" sz="1400" b="1" spc="-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FA9EF39-02C3-4B7B-9156-D6E60F0751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1408" y="3037356"/>
                <a:ext cx="1631470" cy="1319029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59FEE0-8B57-4DCF-970E-D687C5EE27F9}"/>
                </a:ext>
              </a:extLst>
            </p:cNvPr>
            <p:cNvGrpSpPr/>
            <p:nvPr/>
          </p:nvGrpSpPr>
          <p:grpSpPr>
            <a:xfrm>
              <a:off x="8860486" y="5093362"/>
              <a:ext cx="1393546" cy="1383638"/>
              <a:chOff x="8860486" y="5093362"/>
              <a:chExt cx="1393546" cy="1383638"/>
            </a:xfrm>
          </p:grpSpPr>
          <p:sp>
            <p:nvSpPr>
              <p:cNvPr id="37" name="Text Box 11">
                <a:extLst>
                  <a:ext uri="{FF2B5EF4-FFF2-40B4-BE49-F238E27FC236}">
                    <a16:creationId xmlns:a16="http://schemas.microsoft.com/office/drawing/2014/main" id="{6CA7711A-5E23-4D55-86EE-45C06CFC26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60486" y="5093362"/>
                <a:ext cx="1393546" cy="250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lv-LV" sz="1400" b="1" spc="-1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Uzņēmums D</a:t>
                </a:r>
                <a:endParaRPr lang="en-US" sz="1400" b="1" spc="-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284E95C-8B8E-441A-A85D-3D3BD67C2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3718" y="5332997"/>
                <a:ext cx="1307082" cy="1144003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2A40B4-C092-4FD6-9392-04A8D7B306E9}"/>
                </a:ext>
              </a:extLst>
            </p:cNvPr>
            <p:cNvGrpSpPr/>
            <p:nvPr/>
          </p:nvGrpSpPr>
          <p:grpSpPr>
            <a:xfrm>
              <a:off x="3740506" y="3172741"/>
              <a:ext cx="4623206" cy="512518"/>
              <a:chOff x="3740506" y="3172741"/>
              <a:chExt cx="4623206" cy="512518"/>
            </a:xfrm>
          </p:grpSpPr>
          <p:sp>
            <p:nvSpPr>
              <p:cNvPr id="35" name="Right Arrow 29">
                <a:extLst>
                  <a:ext uri="{FF2B5EF4-FFF2-40B4-BE49-F238E27FC236}">
                    <a16:creationId xmlns:a16="http://schemas.microsoft.com/office/drawing/2014/main" id="{6B6A7792-C238-458D-9D1A-0D6BDB81FC66}"/>
                  </a:ext>
                </a:extLst>
              </p:cNvPr>
              <p:cNvSpPr/>
              <p:nvPr/>
            </p:nvSpPr>
            <p:spPr>
              <a:xfrm rot="21583927">
                <a:off x="3740506" y="3172741"/>
                <a:ext cx="4623206" cy="51251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ight Arrow 4">
                <a:extLst>
                  <a:ext uri="{FF2B5EF4-FFF2-40B4-BE49-F238E27FC236}">
                    <a16:creationId xmlns:a16="http://schemas.microsoft.com/office/drawing/2014/main" id="{F284F2C3-0761-4BEA-93DB-62C39B356C78}"/>
                  </a:ext>
                </a:extLst>
              </p:cNvPr>
              <p:cNvSpPr txBox="1"/>
              <p:nvPr/>
            </p:nvSpPr>
            <p:spPr>
              <a:xfrm rot="21583927">
                <a:off x="3740510" y="3275604"/>
                <a:ext cx="3944146" cy="307510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lv-LV" sz="23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86B03F3-C0AC-4B9E-9839-E56AF00FBA5F}"/>
                </a:ext>
              </a:extLst>
            </p:cNvPr>
            <p:cNvGrpSpPr/>
            <p:nvPr/>
          </p:nvGrpSpPr>
          <p:grpSpPr>
            <a:xfrm>
              <a:off x="5368211" y="2948020"/>
              <a:ext cx="1173163" cy="1288627"/>
              <a:chOff x="5368211" y="2948020"/>
              <a:chExt cx="1173163" cy="1288627"/>
            </a:xfrm>
          </p:grpSpPr>
          <p:pic>
            <p:nvPicPr>
              <p:cNvPr id="33" name="Picture 76" descr="D:\Documents and Settings\GNP00156\Local Settings\Temporary Internet Files\Content.IE5\9B3TW2T7\MC900297161[1].WMF">
                <a:extLst>
                  <a:ext uri="{FF2B5EF4-FFF2-40B4-BE49-F238E27FC236}">
                    <a16:creationId xmlns:a16="http://schemas.microsoft.com/office/drawing/2014/main" id="{E56F93F5-FB3E-45BC-8B20-F30D7F95F4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9414" y="2948020"/>
                <a:ext cx="890685" cy="892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94">
                <a:extLst>
                  <a:ext uri="{FF2B5EF4-FFF2-40B4-BE49-F238E27FC236}">
                    <a16:creationId xmlns:a16="http://schemas.microsoft.com/office/drawing/2014/main" id="{81732B52-23AB-4014-90D2-80B43CDBD2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8211" y="3928870"/>
                <a:ext cx="1173163" cy="307777"/>
              </a:xfrm>
              <a:prstGeom prst="rect">
                <a:avLst/>
              </a:prstGeom>
              <a:noFill/>
              <a:ln w="12700">
                <a:noFill/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lv-LV" sz="1400" b="1" spc="-1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RĒĶINS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D27E75-E511-4791-8551-5D63C6075551}"/>
                </a:ext>
              </a:extLst>
            </p:cNvPr>
            <p:cNvGrpSpPr/>
            <p:nvPr/>
          </p:nvGrpSpPr>
          <p:grpSpPr>
            <a:xfrm>
              <a:off x="2560628" y="4614809"/>
              <a:ext cx="2285831" cy="1223931"/>
              <a:chOff x="2560628" y="4614809"/>
              <a:chExt cx="2285831" cy="122393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BBD2F05-5907-484E-A793-63C07453AC4D}"/>
                  </a:ext>
                </a:extLst>
              </p:cNvPr>
              <p:cNvGrpSpPr/>
              <p:nvPr/>
            </p:nvGrpSpPr>
            <p:grpSpPr>
              <a:xfrm>
                <a:off x="2560628" y="4795510"/>
                <a:ext cx="2285831" cy="570117"/>
                <a:chOff x="2560628" y="4795510"/>
                <a:chExt cx="2285831" cy="570117"/>
              </a:xfrm>
            </p:grpSpPr>
            <p:sp>
              <p:nvSpPr>
                <p:cNvPr id="31" name="Right Arrow 39">
                  <a:extLst>
                    <a:ext uri="{FF2B5EF4-FFF2-40B4-BE49-F238E27FC236}">
                      <a16:creationId xmlns:a16="http://schemas.microsoft.com/office/drawing/2014/main" id="{4901C692-06C6-4293-B1A9-F4F407F48299}"/>
                    </a:ext>
                  </a:extLst>
                </p:cNvPr>
                <p:cNvSpPr/>
                <p:nvPr/>
              </p:nvSpPr>
              <p:spPr>
                <a:xfrm rot="1774951">
                  <a:off x="2560628" y="4795510"/>
                  <a:ext cx="2285831" cy="570117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Right Arrow 4">
                  <a:extLst>
                    <a:ext uri="{FF2B5EF4-FFF2-40B4-BE49-F238E27FC236}">
                      <a16:creationId xmlns:a16="http://schemas.microsoft.com/office/drawing/2014/main" id="{053CE20A-3B71-4892-8DE5-CA182AFA6420}"/>
                    </a:ext>
                  </a:extLst>
                </p:cNvPr>
                <p:cNvSpPr txBox="1"/>
                <p:nvPr/>
              </p:nvSpPr>
              <p:spPr>
                <a:xfrm rot="1774951">
                  <a:off x="2582703" y="4826325"/>
                  <a:ext cx="1950086" cy="342069"/>
                </a:xfrm>
                <a:prstGeom prst="rect">
                  <a:avLst/>
                </a:prstGeom>
                <a:scene3d>
                  <a:camera prst="orthographicFront"/>
                  <a:lightRig rig="flat" dir="t"/>
                </a:scene3d>
                <a:sp3d z="-800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algn="ctr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lv-LV" sz="2300" dirty="0"/>
                </a:p>
              </p:txBody>
            </p: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1C5EA5-1596-4E12-AC30-25AB23880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2577" y="4614809"/>
                <a:ext cx="1145878" cy="893785"/>
              </a:xfrm>
              <a:prstGeom prst="rect">
                <a:avLst/>
              </a:prstGeom>
            </p:spPr>
          </p:pic>
          <p:sp>
            <p:nvSpPr>
              <p:cNvPr id="30" name="TextBox 94">
                <a:extLst>
                  <a:ext uri="{FF2B5EF4-FFF2-40B4-BE49-F238E27FC236}">
                    <a16:creationId xmlns:a16="http://schemas.microsoft.com/office/drawing/2014/main" id="{B462BEE9-5339-4D35-95A4-1D4DCB0532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3943" y="5530963"/>
                <a:ext cx="1531892" cy="307777"/>
              </a:xfrm>
              <a:prstGeom prst="rect">
                <a:avLst/>
              </a:prstGeom>
              <a:noFill/>
              <a:ln w="12700">
                <a:noFill/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lv-LV" sz="1400" b="1" spc="-1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TRANSPORTS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3BED447-6B3C-4519-80A6-0E47955B1D18}"/>
                </a:ext>
              </a:extLst>
            </p:cNvPr>
            <p:cNvGrpSpPr/>
            <p:nvPr/>
          </p:nvGrpSpPr>
          <p:grpSpPr>
            <a:xfrm>
              <a:off x="6939345" y="5750943"/>
              <a:ext cx="2037310" cy="570117"/>
              <a:chOff x="6939345" y="5750943"/>
              <a:chExt cx="2037310" cy="570117"/>
            </a:xfrm>
          </p:grpSpPr>
          <p:sp>
            <p:nvSpPr>
              <p:cNvPr id="26" name="Right Arrow 48">
                <a:extLst>
                  <a:ext uri="{FF2B5EF4-FFF2-40B4-BE49-F238E27FC236}">
                    <a16:creationId xmlns:a16="http://schemas.microsoft.com/office/drawing/2014/main" id="{4B01B88B-40F3-4072-B0CB-AB6BCD1A2737}"/>
                  </a:ext>
                </a:extLst>
              </p:cNvPr>
              <p:cNvSpPr/>
              <p:nvPr/>
            </p:nvSpPr>
            <p:spPr>
              <a:xfrm rot="21583927">
                <a:off x="6939345" y="5750943"/>
                <a:ext cx="2037310" cy="57011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ght Arrow 4">
                <a:extLst>
                  <a:ext uri="{FF2B5EF4-FFF2-40B4-BE49-F238E27FC236}">
                    <a16:creationId xmlns:a16="http://schemas.microsoft.com/office/drawing/2014/main" id="{B1EFF452-942B-4E24-A0F3-50866C68F57F}"/>
                  </a:ext>
                </a:extLst>
              </p:cNvPr>
              <p:cNvSpPr txBox="1"/>
              <p:nvPr/>
            </p:nvSpPr>
            <p:spPr>
              <a:xfrm rot="21583927">
                <a:off x="6939347" y="5865366"/>
                <a:ext cx="1738068" cy="342069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lv-LV" sz="23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EF86F-5211-4A12-A826-CEBE684E14F7}"/>
                </a:ext>
              </a:extLst>
            </p:cNvPr>
            <p:cNvGrpSpPr/>
            <p:nvPr/>
          </p:nvGrpSpPr>
          <p:grpSpPr>
            <a:xfrm>
              <a:off x="7139892" y="5629286"/>
              <a:ext cx="1531892" cy="1215946"/>
              <a:chOff x="7139892" y="5629286"/>
              <a:chExt cx="1531892" cy="121594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B601D85-67E5-4CD4-822B-F36D45DF6A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2899" y="5629286"/>
                <a:ext cx="1145878" cy="893785"/>
              </a:xfrm>
              <a:prstGeom prst="rect">
                <a:avLst/>
              </a:prstGeom>
            </p:spPr>
          </p:pic>
          <p:sp>
            <p:nvSpPr>
              <p:cNvPr id="25" name="TextBox 94">
                <a:extLst>
                  <a:ext uri="{FF2B5EF4-FFF2-40B4-BE49-F238E27FC236}">
                    <a16:creationId xmlns:a16="http://schemas.microsoft.com/office/drawing/2014/main" id="{3D20A85B-5283-4147-AC24-EFF818EDB3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39892" y="6537455"/>
                <a:ext cx="1531892" cy="307777"/>
              </a:xfrm>
              <a:prstGeom prst="rect">
                <a:avLst/>
              </a:prstGeom>
              <a:noFill/>
              <a:ln w="12700">
                <a:noFill/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lv-LV" sz="1400" b="1" spc="-1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TRANSPORTS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719B8A-C143-4F4E-A699-305B551062B4}"/>
                </a:ext>
              </a:extLst>
            </p:cNvPr>
            <p:cNvGrpSpPr/>
            <p:nvPr/>
          </p:nvGrpSpPr>
          <p:grpSpPr>
            <a:xfrm>
              <a:off x="6541374" y="1400036"/>
              <a:ext cx="2044827" cy="512518"/>
              <a:chOff x="6541374" y="1400036"/>
              <a:chExt cx="2044827" cy="512518"/>
            </a:xfrm>
          </p:grpSpPr>
          <p:sp>
            <p:nvSpPr>
              <p:cNvPr id="22" name="Right Arrow 52">
                <a:extLst>
                  <a:ext uri="{FF2B5EF4-FFF2-40B4-BE49-F238E27FC236}">
                    <a16:creationId xmlns:a16="http://schemas.microsoft.com/office/drawing/2014/main" id="{DDB1B13B-1076-417B-9A94-3DFBA5BB1ECA}"/>
                  </a:ext>
                </a:extLst>
              </p:cNvPr>
              <p:cNvSpPr/>
              <p:nvPr/>
            </p:nvSpPr>
            <p:spPr>
              <a:xfrm rot="10783927">
                <a:off x="6541374" y="1400036"/>
                <a:ext cx="2044827" cy="51251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ight Arrow 4">
                <a:extLst>
                  <a:ext uri="{FF2B5EF4-FFF2-40B4-BE49-F238E27FC236}">
                    <a16:creationId xmlns:a16="http://schemas.microsoft.com/office/drawing/2014/main" id="{9F0BF7FC-4A76-46A9-874E-5660B5B7C92A}"/>
                  </a:ext>
                </a:extLst>
              </p:cNvPr>
              <p:cNvSpPr txBox="1"/>
              <p:nvPr/>
            </p:nvSpPr>
            <p:spPr>
              <a:xfrm rot="10783927">
                <a:off x="6841718" y="1502181"/>
                <a:ext cx="1744481" cy="307510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lv-LV" sz="23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21426D4-41BC-417D-B3C7-2A289AF2ED42}"/>
                </a:ext>
              </a:extLst>
            </p:cNvPr>
            <p:cNvGrpSpPr/>
            <p:nvPr/>
          </p:nvGrpSpPr>
          <p:grpSpPr>
            <a:xfrm>
              <a:off x="6921393" y="1068294"/>
              <a:ext cx="1531892" cy="1039331"/>
              <a:chOff x="6921393" y="1068294"/>
              <a:chExt cx="1531892" cy="103933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359F033-D58C-4887-B69B-3D42E8E62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2254" y="1068294"/>
                <a:ext cx="937308" cy="712354"/>
              </a:xfrm>
              <a:prstGeom prst="rect">
                <a:avLst/>
              </a:prstGeom>
            </p:spPr>
          </p:pic>
          <p:sp>
            <p:nvSpPr>
              <p:cNvPr id="21" name="TextBox 94">
                <a:extLst>
                  <a:ext uri="{FF2B5EF4-FFF2-40B4-BE49-F238E27FC236}">
                    <a16:creationId xmlns:a16="http://schemas.microsoft.com/office/drawing/2014/main" id="{9493D60B-8E32-4AAD-84B1-2C1090BBE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1393" y="1799848"/>
                <a:ext cx="1531892" cy="307777"/>
              </a:xfrm>
              <a:prstGeom prst="rect">
                <a:avLst/>
              </a:prstGeom>
              <a:noFill/>
              <a:ln w="12700">
                <a:noFill/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lv-LV" sz="1400" b="1" spc="-1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NAUDA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5505D57-95E7-4CAB-B025-B70448332B74}"/>
                </a:ext>
              </a:extLst>
            </p:cNvPr>
            <p:cNvGrpSpPr/>
            <p:nvPr/>
          </p:nvGrpSpPr>
          <p:grpSpPr>
            <a:xfrm>
              <a:off x="2984598" y="1533425"/>
              <a:ext cx="2044827" cy="1039331"/>
              <a:chOff x="2984598" y="1533425"/>
              <a:chExt cx="2044827" cy="1039331"/>
            </a:xfrm>
          </p:grpSpPr>
          <p:sp>
            <p:nvSpPr>
              <p:cNvPr id="17" name="Right Arrow 61">
                <a:extLst>
                  <a:ext uri="{FF2B5EF4-FFF2-40B4-BE49-F238E27FC236}">
                    <a16:creationId xmlns:a16="http://schemas.microsoft.com/office/drawing/2014/main" id="{83F32725-16B1-40BC-B4FD-2AF0BB6481B6}"/>
                  </a:ext>
                </a:extLst>
              </p:cNvPr>
              <p:cNvSpPr/>
              <p:nvPr/>
            </p:nvSpPr>
            <p:spPr>
              <a:xfrm rot="9543036">
                <a:off x="2984598" y="1815367"/>
                <a:ext cx="2044827" cy="51251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6F4E572-48ED-4DCA-A2D0-91B95CB1F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5822" y="1533425"/>
                <a:ext cx="937308" cy="712354"/>
              </a:xfrm>
              <a:prstGeom prst="rect">
                <a:avLst/>
              </a:prstGeom>
            </p:spPr>
          </p:pic>
          <p:sp>
            <p:nvSpPr>
              <p:cNvPr id="19" name="TextBox 94">
                <a:extLst>
                  <a:ext uri="{FF2B5EF4-FFF2-40B4-BE49-F238E27FC236}">
                    <a16:creationId xmlns:a16="http://schemas.microsoft.com/office/drawing/2014/main" id="{F7FBF8A5-F7C4-4A7B-90C0-D50D720CA5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4961" y="2264979"/>
                <a:ext cx="1531892" cy="307777"/>
              </a:xfrm>
              <a:prstGeom prst="rect">
                <a:avLst/>
              </a:prstGeom>
              <a:noFill/>
              <a:ln w="12700">
                <a:noFill/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lv-LV" sz="1400" b="1" spc="-1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NAUDA</a:t>
                </a:r>
              </a:p>
            </p:txBody>
          </p:sp>
        </p:grp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AE7E17CB-491E-481B-8991-0C7F1CA0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86" y="151505"/>
            <a:ext cx="11067802" cy="1095555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lv-LV" dirty="0"/>
              <a:t>Rēķinu/preču/naudas plūsma PVN krāpšanas shēmās</a:t>
            </a:r>
          </a:p>
        </p:txBody>
      </p:sp>
      <p:sp>
        <p:nvSpPr>
          <p:cNvPr id="49" name="Прямоугольник 5">
            <a:extLst>
              <a:ext uri="{FF2B5EF4-FFF2-40B4-BE49-F238E27FC236}">
                <a16:creationId xmlns:a16="http://schemas.microsoft.com/office/drawing/2014/main" id="{9D83F149-A7B7-4F48-B071-BE178CE32D5B}"/>
              </a:ext>
            </a:extLst>
          </p:cNvPr>
          <p:cNvSpPr/>
          <p:nvPr/>
        </p:nvSpPr>
        <p:spPr>
          <a:xfrm>
            <a:off x="9037370" y="3005213"/>
            <a:ext cx="30064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24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Sekojot naudai, var konstatēt patiesos labuma guvējos</a:t>
            </a:r>
            <a:endParaRPr lang="ru-RU" sz="2400" b="1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269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2BD97-4DBD-4A2E-BB95-85BC5C27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87" y="-18821"/>
            <a:ext cx="10515600" cy="1325563"/>
          </a:xfrm>
        </p:spPr>
        <p:txBody>
          <a:bodyPr/>
          <a:lstStyle/>
          <a:p>
            <a:r>
              <a:rPr lang="lv-LV" dirty="0"/>
              <a:t>VID izmantojamie rīki informācijas novērtēšanai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B1157-0EAE-478D-BA41-1357D35E04DB}"/>
              </a:ext>
            </a:extLst>
          </p:cNvPr>
          <p:cNvSpPr/>
          <p:nvPr/>
        </p:nvSpPr>
        <p:spPr>
          <a:xfrm>
            <a:off x="567612" y="3164904"/>
            <a:ext cx="2082140" cy="3215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900"/>
              </a:spcAft>
            </a:pPr>
            <a:r>
              <a:rPr lang="lv-LV" sz="2000" dirty="0">
                <a:solidFill>
                  <a:srgbClr val="012169"/>
                </a:solidFill>
              </a:rPr>
              <a:t>Juridisko personu datorizētā riska novērtēšanas sistēma</a:t>
            </a:r>
            <a:endParaRPr lang="en-US" sz="2000" noProof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934B75-27CF-49E6-80BD-92ADE621F2C6}"/>
              </a:ext>
            </a:extLst>
          </p:cNvPr>
          <p:cNvSpPr/>
          <p:nvPr/>
        </p:nvSpPr>
        <p:spPr>
          <a:xfrm>
            <a:off x="2649752" y="3164904"/>
            <a:ext cx="2082140" cy="32155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sz="2000" dirty="0">
                <a:solidFill>
                  <a:srgbClr val="012169"/>
                </a:solidFill>
              </a:rPr>
              <a:t>Fizisko personu riska analīzes sistēma RASA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88B16-E43D-4CAD-9003-74D658B58665}"/>
              </a:ext>
            </a:extLst>
          </p:cNvPr>
          <p:cNvSpPr/>
          <p:nvPr/>
        </p:nvSpPr>
        <p:spPr>
          <a:xfrm>
            <a:off x="4731892" y="3164904"/>
            <a:ext cx="2082140" cy="3215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900"/>
              </a:spcAft>
            </a:pPr>
            <a:r>
              <a:rPr lang="lv-LV" altLang="lv-LV" sz="2000" dirty="0">
                <a:solidFill>
                  <a:schemeClr val="bg1"/>
                </a:solidFill>
              </a:rPr>
              <a:t>Savstarpējo saistību </a:t>
            </a:r>
            <a:r>
              <a:rPr lang="lv-LV" altLang="lv-LV" sz="2000" dirty="0" err="1">
                <a:solidFill>
                  <a:schemeClr val="bg1"/>
                </a:solidFill>
              </a:rPr>
              <a:t>vizualizācijas</a:t>
            </a:r>
            <a:r>
              <a:rPr lang="lv-LV" altLang="lv-LV" sz="2000" dirty="0">
                <a:solidFill>
                  <a:schemeClr val="bg1"/>
                </a:solidFill>
              </a:rPr>
              <a:t> rīks, pamatojoties uz VID pieejamo informāciju</a:t>
            </a:r>
            <a:endParaRPr lang="en-US" sz="2000" noProof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503A40-4557-41D4-9061-1D19C9ADC879}"/>
              </a:ext>
            </a:extLst>
          </p:cNvPr>
          <p:cNvSpPr/>
          <p:nvPr/>
        </p:nvSpPr>
        <p:spPr>
          <a:xfrm>
            <a:off x="6814030" y="3164904"/>
            <a:ext cx="2603102" cy="3215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900"/>
              </a:spcAft>
            </a:pPr>
            <a:r>
              <a:rPr lang="lv-LV" sz="1850" dirty="0">
                <a:solidFill>
                  <a:schemeClr val="bg1"/>
                </a:solidFill>
              </a:rPr>
              <a:t>Nodokļu maksātāju sadalīšana kopās pēc nodokļu maksāšanas uzvedības modeļiem, ņemot vērā noteiktas raksturīgas nodokļu saistību izpildes disciplīnas pazīmes</a:t>
            </a:r>
            <a:endParaRPr lang="en-US" sz="1850" noProof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EC049-752E-40FA-84A0-A18C966D30B7}"/>
              </a:ext>
            </a:extLst>
          </p:cNvPr>
          <p:cNvSpPr/>
          <p:nvPr/>
        </p:nvSpPr>
        <p:spPr>
          <a:xfrm>
            <a:off x="9417132" y="3164904"/>
            <a:ext cx="2331137" cy="32155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900"/>
              </a:spcAft>
            </a:pPr>
            <a:r>
              <a:rPr lang="lv-LV" sz="2000" noProof="1">
                <a:solidFill>
                  <a:schemeClr val="bg1"/>
                </a:solidFill>
              </a:rPr>
              <a:t>Rīks nodokļu maksāšanas disciplīnas novērtēšanai un nodokļu maksātāju informēšanai par to</a:t>
            </a:r>
            <a:endParaRPr lang="en-US" sz="2000" noProof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401B6C-DAC3-44EA-A9BF-D15016A4DF06}"/>
              </a:ext>
            </a:extLst>
          </p:cNvPr>
          <p:cNvSpPr/>
          <p:nvPr/>
        </p:nvSpPr>
        <p:spPr>
          <a:xfrm>
            <a:off x="1337570" y="1541106"/>
            <a:ext cx="542224" cy="52982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6447A6-40A7-46AF-92EB-488306F280AB}"/>
              </a:ext>
            </a:extLst>
          </p:cNvPr>
          <p:cNvSpPr/>
          <p:nvPr/>
        </p:nvSpPr>
        <p:spPr>
          <a:xfrm>
            <a:off x="3419710" y="1541106"/>
            <a:ext cx="542224" cy="52982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FA0A87-2620-4717-90A0-EBD8EB90E8E3}"/>
              </a:ext>
            </a:extLst>
          </p:cNvPr>
          <p:cNvSpPr/>
          <p:nvPr/>
        </p:nvSpPr>
        <p:spPr>
          <a:xfrm>
            <a:off x="5501850" y="1541106"/>
            <a:ext cx="542224" cy="52982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5" name="Graphic 8" descr="Gears">
            <a:extLst>
              <a:ext uri="{FF2B5EF4-FFF2-40B4-BE49-F238E27FC236}">
                <a16:creationId xmlns:a16="http://schemas.microsoft.com/office/drawing/2014/main" id="{C67EF89F-F3A6-416C-8FF5-FA931476D483}"/>
              </a:ext>
            </a:extLst>
          </p:cNvPr>
          <p:cNvGrpSpPr/>
          <p:nvPr/>
        </p:nvGrpSpPr>
        <p:grpSpPr>
          <a:xfrm>
            <a:off x="3523262" y="2590808"/>
            <a:ext cx="335117" cy="396258"/>
            <a:chOff x="3461371" y="2283740"/>
            <a:chExt cx="392456" cy="474920"/>
          </a:xfrm>
          <a:solidFill>
            <a:srgbClr val="000000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CE5CE6-08AB-473C-8D70-D761194BE477}"/>
                </a:ext>
              </a:extLst>
            </p:cNvPr>
            <p:cNvSpPr/>
            <p:nvPr/>
          </p:nvSpPr>
          <p:spPr>
            <a:xfrm>
              <a:off x="3597407" y="2283740"/>
              <a:ext cx="256420" cy="255819"/>
            </a:xfrm>
            <a:custGeom>
              <a:avLst/>
              <a:gdLst>
                <a:gd name="connsiteX0" fmla="*/ 128210 w 256420"/>
                <a:gd name="connsiteY0" fmla="*/ 173355 h 255819"/>
                <a:gd name="connsiteX1" fmla="*/ 83066 w 256420"/>
                <a:gd name="connsiteY1" fmla="*/ 128210 h 255819"/>
                <a:gd name="connsiteX2" fmla="*/ 128210 w 256420"/>
                <a:gd name="connsiteY2" fmla="*/ 83066 h 255819"/>
                <a:gd name="connsiteX3" fmla="*/ 173355 w 256420"/>
                <a:gd name="connsiteY3" fmla="*/ 128210 h 255819"/>
                <a:gd name="connsiteX4" fmla="*/ 128210 w 256420"/>
                <a:gd name="connsiteY4" fmla="*/ 173355 h 255819"/>
                <a:gd name="connsiteX5" fmla="*/ 229936 w 256420"/>
                <a:gd name="connsiteY5" fmla="*/ 99920 h 255819"/>
                <a:gd name="connsiteX6" fmla="*/ 220305 w 256420"/>
                <a:gd name="connsiteY6" fmla="*/ 76445 h 255819"/>
                <a:gd name="connsiteX7" fmla="*/ 229936 w 256420"/>
                <a:gd name="connsiteY7" fmla="*/ 48154 h 255819"/>
                <a:gd name="connsiteX8" fmla="*/ 208267 w 256420"/>
                <a:gd name="connsiteY8" fmla="*/ 26485 h 255819"/>
                <a:gd name="connsiteX9" fmla="*/ 179976 w 256420"/>
                <a:gd name="connsiteY9" fmla="*/ 36116 h 255819"/>
                <a:gd name="connsiteX10" fmla="*/ 156501 w 256420"/>
                <a:gd name="connsiteY10" fmla="*/ 26485 h 255819"/>
                <a:gd name="connsiteX11" fmla="*/ 143259 w 256420"/>
                <a:gd name="connsiteY11" fmla="*/ 0 h 255819"/>
                <a:gd name="connsiteX12" fmla="*/ 113162 w 256420"/>
                <a:gd name="connsiteY12" fmla="*/ 0 h 255819"/>
                <a:gd name="connsiteX13" fmla="*/ 99920 w 256420"/>
                <a:gd name="connsiteY13" fmla="*/ 26485 h 255819"/>
                <a:gd name="connsiteX14" fmla="*/ 76445 w 256420"/>
                <a:gd name="connsiteY14" fmla="*/ 36116 h 255819"/>
                <a:gd name="connsiteX15" fmla="*/ 48154 w 256420"/>
                <a:gd name="connsiteY15" fmla="*/ 26485 h 255819"/>
                <a:gd name="connsiteX16" fmla="*/ 26485 w 256420"/>
                <a:gd name="connsiteY16" fmla="*/ 48154 h 255819"/>
                <a:gd name="connsiteX17" fmla="*/ 36116 w 256420"/>
                <a:gd name="connsiteY17" fmla="*/ 76445 h 255819"/>
                <a:gd name="connsiteX18" fmla="*/ 26485 w 256420"/>
                <a:gd name="connsiteY18" fmla="*/ 99920 h 255819"/>
                <a:gd name="connsiteX19" fmla="*/ 0 w 256420"/>
                <a:gd name="connsiteY19" fmla="*/ 113162 h 255819"/>
                <a:gd name="connsiteX20" fmla="*/ 0 w 256420"/>
                <a:gd name="connsiteY20" fmla="*/ 143259 h 255819"/>
                <a:gd name="connsiteX21" fmla="*/ 26485 w 256420"/>
                <a:gd name="connsiteY21" fmla="*/ 156501 h 255819"/>
                <a:gd name="connsiteX22" fmla="*/ 36116 w 256420"/>
                <a:gd name="connsiteY22" fmla="*/ 179976 h 255819"/>
                <a:gd name="connsiteX23" fmla="*/ 26485 w 256420"/>
                <a:gd name="connsiteY23" fmla="*/ 208267 h 255819"/>
                <a:gd name="connsiteX24" fmla="*/ 47552 w 256420"/>
                <a:gd name="connsiteY24" fmla="*/ 229334 h 255819"/>
                <a:gd name="connsiteX25" fmla="*/ 75843 w 256420"/>
                <a:gd name="connsiteY25" fmla="*/ 219703 h 255819"/>
                <a:gd name="connsiteX26" fmla="*/ 99318 w 256420"/>
                <a:gd name="connsiteY26" fmla="*/ 229334 h 255819"/>
                <a:gd name="connsiteX27" fmla="*/ 112560 w 256420"/>
                <a:gd name="connsiteY27" fmla="*/ 255819 h 255819"/>
                <a:gd name="connsiteX28" fmla="*/ 142657 w 256420"/>
                <a:gd name="connsiteY28" fmla="*/ 255819 h 255819"/>
                <a:gd name="connsiteX29" fmla="*/ 155899 w 256420"/>
                <a:gd name="connsiteY29" fmla="*/ 229334 h 255819"/>
                <a:gd name="connsiteX30" fmla="*/ 179374 w 256420"/>
                <a:gd name="connsiteY30" fmla="*/ 219703 h 255819"/>
                <a:gd name="connsiteX31" fmla="*/ 207665 w 256420"/>
                <a:gd name="connsiteY31" fmla="*/ 229334 h 255819"/>
                <a:gd name="connsiteX32" fmla="*/ 229334 w 256420"/>
                <a:gd name="connsiteY32" fmla="*/ 208267 h 255819"/>
                <a:gd name="connsiteX33" fmla="*/ 219703 w 256420"/>
                <a:gd name="connsiteY33" fmla="*/ 179976 h 255819"/>
                <a:gd name="connsiteX34" fmla="*/ 229936 w 256420"/>
                <a:gd name="connsiteY34" fmla="*/ 156501 h 255819"/>
                <a:gd name="connsiteX35" fmla="*/ 256421 w 256420"/>
                <a:gd name="connsiteY35" fmla="*/ 143259 h 255819"/>
                <a:gd name="connsiteX36" fmla="*/ 256421 w 256420"/>
                <a:gd name="connsiteY36" fmla="*/ 113162 h 255819"/>
                <a:gd name="connsiteX37" fmla="*/ 229936 w 256420"/>
                <a:gd name="connsiteY37" fmla="*/ 99920 h 2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6420" h="255819">
                  <a:moveTo>
                    <a:pt x="128210" y="173355"/>
                  </a:moveTo>
                  <a:cubicBezTo>
                    <a:pt x="102930" y="173355"/>
                    <a:pt x="83066" y="152889"/>
                    <a:pt x="83066" y="128210"/>
                  </a:cubicBezTo>
                  <a:cubicBezTo>
                    <a:pt x="83066" y="103531"/>
                    <a:pt x="103531" y="83066"/>
                    <a:pt x="128210" y="83066"/>
                  </a:cubicBezTo>
                  <a:cubicBezTo>
                    <a:pt x="153491" y="83066"/>
                    <a:pt x="173355" y="103531"/>
                    <a:pt x="173355" y="128210"/>
                  </a:cubicBezTo>
                  <a:cubicBezTo>
                    <a:pt x="173355" y="152889"/>
                    <a:pt x="152889" y="173355"/>
                    <a:pt x="128210" y="173355"/>
                  </a:cubicBezTo>
                  <a:close/>
                  <a:moveTo>
                    <a:pt x="229936" y="99920"/>
                  </a:moveTo>
                  <a:cubicBezTo>
                    <a:pt x="227528" y="91493"/>
                    <a:pt x="224519" y="83668"/>
                    <a:pt x="220305" y="76445"/>
                  </a:cubicBezTo>
                  <a:lnTo>
                    <a:pt x="229936" y="48154"/>
                  </a:lnTo>
                  <a:lnTo>
                    <a:pt x="208267" y="26485"/>
                  </a:lnTo>
                  <a:lnTo>
                    <a:pt x="179976" y="36116"/>
                  </a:lnTo>
                  <a:cubicBezTo>
                    <a:pt x="172753" y="31902"/>
                    <a:pt x="164928" y="28893"/>
                    <a:pt x="156501" y="26485"/>
                  </a:cubicBezTo>
                  <a:lnTo>
                    <a:pt x="143259" y="0"/>
                  </a:lnTo>
                  <a:lnTo>
                    <a:pt x="113162" y="0"/>
                  </a:lnTo>
                  <a:lnTo>
                    <a:pt x="99920" y="26485"/>
                  </a:lnTo>
                  <a:cubicBezTo>
                    <a:pt x="91493" y="28893"/>
                    <a:pt x="83668" y="31902"/>
                    <a:pt x="76445" y="36116"/>
                  </a:cubicBezTo>
                  <a:lnTo>
                    <a:pt x="48154" y="26485"/>
                  </a:lnTo>
                  <a:lnTo>
                    <a:pt x="26485" y="48154"/>
                  </a:lnTo>
                  <a:lnTo>
                    <a:pt x="36116" y="76445"/>
                  </a:lnTo>
                  <a:cubicBezTo>
                    <a:pt x="31902" y="83668"/>
                    <a:pt x="28892" y="91493"/>
                    <a:pt x="26485" y="99920"/>
                  </a:cubicBezTo>
                  <a:lnTo>
                    <a:pt x="0" y="113162"/>
                  </a:lnTo>
                  <a:lnTo>
                    <a:pt x="0" y="143259"/>
                  </a:lnTo>
                  <a:lnTo>
                    <a:pt x="26485" y="156501"/>
                  </a:lnTo>
                  <a:cubicBezTo>
                    <a:pt x="28892" y="164928"/>
                    <a:pt x="31902" y="172753"/>
                    <a:pt x="36116" y="179976"/>
                  </a:cubicBezTo>
                  <a:lnTo>
                    <a:pt x="26485" y="208267"/>
                  </a:lnTo>
                  <a:lnTo>
                    <a:pt x="47552" y="229334"/>
                  </a:lnTo>
                  <a:lnTo>
                    <a:pt x="75843" y="219703"/>
                  </a:lnTo>
                  <a:cubicBezTo>
                    <a:pt x="83066" y="223917"/>
                    <a:pt x="90891" y="226927"/>
                    <a:pt x="99318" y="229334"/>
                  </a:cubicBezTo>
                  <a:lnTo>
                    <a:pt x="112560" y="255819"/>
                  </a:lnTo>
                  <a:lnTo>
                    <a:pt x="142657" y="255819"/>
                  </a:lnTo>
                  <a:lnTo>
                    <a:pt x="155899" y="229334"/>
                  </a:lnTo>
                  <a:cubicBezTo>
                    <a:pt x="164326" y="226927"/>
                    <a:pt x="172151" y="223917"/>
                    <a:pt x="179374" y="219703"/>
                  </a:cubicBezTo>
                  <a:lnTo>
                    <a:pt x="207665" y="229334"/>
                  </a:lnTo>
                  <a:lnTo>
                    <a:pt x="229334" y="208267"/>
                  </a:lnTo>
                  <a:lnTo>
                    <a:pt x="219703" y="179976"/>
                  </a:lnTo>
                  <a:cubicBezTo>
                    <a:pt x="223917" y="172753"/>
                    <a:pt x="227528" y="164326"/>
                    <a:pt x="229936" y="156501"/>
                  </a:cubicBezTo>
                  <a:lnTo>
                    <a:pt x="256421" y="143259"/>
                  </a:lnTo>
                  <a:lnTo>
                    <a:pt x="256421" y="113162"/>
                  </a:lnTo>
                  <a:lnTo>
                    <a:pt x="229936" y="99920"/>
                  </a:lnTo>
                  <a:close/>
                </a:path>
              </a:pathLst>
            </a:custGeom>
            <a:solidFill>
              <a:srgbClr val="000000"/>
            </a:solidFill>
            <a:ln w="595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7CF7464-D235-4C12-86F0-43FF7E514A85}"/>
                </a:ext>
              </a:extLst>
            </p:cNvPr>
            <p:cNvSpPr/>
            <p:nvPr/>
          </p:nvSpPr>
          <p:spPr>
            <a:xfrm>
              <a:off x="3461371" y="2502842"/>
              <a:ext cx="256420" cy="255819"/>
            </a:xfrm>
            <a:custGeom>
              <a:avLst/>
              <a:gdLst>
                <a:gd name="connsiteX0" fmla="*/ 128210 w 256420"/>
                <a:gd name="connsiteY0" fmla="*/ 173355 h 255819"/>
                <a:gd name="connsiteX1" fmla="*/ 83066 w 256420"/>
                <a:gd name="connsiteY1" fmla="*/ 128210 h 255819"/>
                <a:gd name="connsiteX2" fmla="*/ 128210 w 256420"/>
                <a:gd name="connsiteY2" fmla="*/ 83066 h 255819"/>
                <a:gd name="connsiteX3" fmla="*/ 173355 w 256420"/>
                <a:gd name="connsiteY3" fmla="*/ 128210 h 255819"/>
                <a:gd name="connsiteX4" fmla="*/ 128210 w 256420"/>
                <a:gd name="connsiteY4" fmla="*/ 173355 h 255819"/>
                <a:gd name="connsiteX5" fmla="*/ 128210 w 256420"/>
                <a:gd name="connsiteY5" fmla="*/ 173355 h 255819"/>
                <a:gd name="connsiteX6" fmla="*/ 220305 w 256420"/>
                <a:gd name="connsiteY6" fmla="*/ 76445 h 255819"/>
                <a:gd name="connsiteX7" fmla="*/ 229936 w 256420"/>
                <a:gd name="connsiteY7" fmla="*/ 48154 h 255819"/>
                <a:gd name="connsiteX8" fmla="*/ 208267 w 256420"/>
                <a:gd name="connsiteY8" fmla="*/ 26485 h 255819"/>
                <a:gd name="connsiteX9" fmla="*/ 179976 w 256420"/>
                <a:gd name="connsiteY9" fmla="*/ 36116 h 255819"/>
                <a:gd name="connsiteX10" fmla="*/ 156501 w 256420"/>
                <a:gd name="connsiteY10" fmla="*/ 26485 h 255819"/>
                <a:gd name="connsiteX11" fmla="*/ 143259 w 256420"/>
                <a:gd name="connsiteY11" fmla="*/ 0 h 255819"/>
                <a:gd name="connsiteX12" fmla="*/ 113162 w 256420"/>
                <a:gd name="connsiteY12" fmla="*/ 0 h 255819"/>
                <a:gd name="connsiteX13" fmla="*/ 99920 w 256420"/>
                <a:gd name="connsiteY13" fmla="*/ 26485 h 255819"/>
                <a:gd name="connsiteX14" fmla="*/ 76445 w 256420"/>
                <a:gd name="connsiteY14" fmla="*/ 36116 h 255819"/>
                <a:gd name="connsiteX15" fmla="*/ 48154 w 256420"/>
                <a:gd name="connsiteY15" fmla="*/ 26485 h 255819"/>
                <a:gd name="connsiteX16" fmla="*/ 27087 w 256420"/>
                <a:gd name="connsiteY16" fmla="*/ 47552 h 255819"/>
                <a:gd name="connsiteX17" fmla="*/ 36116 w 256420"/>
                <a:gd name="connsiteY17" fmla="*/ 75843 h 255819"/>
                <a:gd name="connsiteX18" fmla="*/ 26485 w 256420"/>
                <a:gd name="connsiteY18" fmla="*/ 99318 h 255819"/>
                <a:gd name="connsiteX19" fmla="*/ 0 w 256420"/>
                <a:gd name="connsiteY19" fmla="*/ 112560 h 255819"/>
                <a:gd name="connsiteX20" fmla="*/ 0 w 256420"/>
                <a:gd name="connsiteY20" fmla="*/ 142657 h 255819"/>
                <a:gd name="connsiteX21" fmla="*/ 26485 w 256420"/>
                <a:gd name="connsiteY21" fmla="*/ 155899 h 255819"/>
                <a:gd name="connsiteX22" fmla="*/ 36116 w 256420"/>
                <a:gd name="connsiteY22" fmla="*/ 179374 h 255819"/>
                <a:gd name="connsiteX23" fmla="*/ 27087 w 256420"/>
                <a:gd name="connsiteY23" fmla="*/ 207665 h 255819"/>
                <a:gd name="connsiteX24" fmla="*/ 48154 w 256420"/>
                <a:gd name="connsiteY24" fmla="*/ 228732 h 255819"/>
                <a:gd name="connsiteX25" fmla="*/ 76445 w 256420"/>
                <a:gd name="connsiteY25" fmla="*/ 219703 h 255819"/>
                <a:gd name="connsiteX26" fmla="*/ 99920 w 256420"/>
                <a:gd name="connsiteY26" fmla="*/ 229334 h 255819"/>
                <a:gd name="connsiteX27" fmla="*/ 113162 w 256420"/>
                <a:gd name="connsiteY27" fmla="*/ 255819 h 255819"/>
                <a:gd name="connsiteX28" fmla="*/ 143259 w 256420"/>
                <a:gd name="connsiteY28" fmla="*/ 255819 h 255819"/>
                <a:gd name="connsiteX29" fmla="*/ 156501 w 256420"/>
                <a:gd name="connsiteY29" fmla="*/ 229334 h 255819"/>
                <a:gd name="connsiteX30" fmla="*/ 179976 w 256420"/>
                <a:gd name="connsiteY30" fmla="*/ 219703 h 255819"/>
                <a:gd name="connsiteX31" fmla="*/ 208267 w 256420"/>
                <a:gd name="connsiteY31" fmla="*/ 229334 h 255819"/>
                <a:gd name="connsiteX32" fmla="*/ 229334 w 256420"/>
                <a:gd name="connsiteY32" fmla="*/ 207665 h 255819"/>
                <a:gd name="connsiteX33" fmla="*/ 220305 w 256420"/>
                <a:gd name="connsiteY33" fmla="*/ 179976 h 255819"/>
                <a:gd name="connsiteX34" fmla="*/ 229936 w 256420"/>
                <a:gd name="connsiteY34" fmla="*/ 156501 h 255819"/>
                <a:gd name="connsiteX35" fmla="*/ 256421 w 256420"/>
                <a:gd name="connsiteY35" fmla="*/ 143259 h 255819"/>
                <a:gd name="connsiteX36" fmla="*/ 256421 w 256420"/>
                <a:gd name="connsiteY36" fmla="*/ 113162 h 255819"/>
                <a:gd name="connsiteX37" fmla="*/ 229936 w 256420"/>
                <a:gd name="connsiteY37" fmla="*/ 99920 h 255819"/>
                <a:gd name="connsiteX38" fmla="*/ 220305 w 256420"/>
                <a:gd name="connsiteY38" fmla="*/ 76445 h 2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6420" h="255819">
                  <a:moveTo>
                    <a:pt x="128210" y="173355"/>
                  </a:moveTo>
                  <a:cubicBezTo>
                    <a:pt x="102930" y="173355"/>
                    <a:pt x="83066" y="152889"/>
                    <a:pt x="83066" y="128210"/>
                  </a:cubicBezTo>
                  <a:cubicBezTo>
                    <a:pt x="83066" y="102930"/>
                    <a:pt x="103531" y="83066"/>
                    <a:pt x="128210" y="83066"/>
                  </a:cubicBezTo>
                  <a:cubicBezTo>
                    <a:pt x="153491" y="83066"/>
                    <a:pt x="173355" y="103531"/>
                    <a:pt x="173355" y="128210"/>
                  </a:cubicBezTo>
                  <a:cubicBezTo>
                    <a:pt x="173355" y="152889"/>
                    <a:pt x="153491" y="173355"/>
                    <a:pt x="128210" y="173355"/>
                  </a:cubicBezTo>
                  <a:lnTo>
                    <a:pt x="128210" y="173355"/>
                  </a:lnTo>
                  <a:close/>
                  <a:moveTo>
                    <a:pt x="220305" y="76445"/>
                  </a:moveTo>
                  <a:lnTo>
                    <a:pt x="229936" y="48154"/>
                  </a:lnTo>
                  <a:lnTo>
                    <a:pt x="208267" y="26485"/>
                  </a:lnTo>
                  <a:lnTo>
                    <a:pt x="179976" y="36116"/>
                  </a:lnTo>
                  <a:cubicBezTo>
                    <a:pt x="172753" y="31902"/>
                    <a:pt x="164326" y="28892"/>
                    <a:pt x="156501" y="26485"/>
                  </a:cubicBezTo>
                  <a:lnTo>
                    <a:pt x="143259" y="0"/>
                  </a:lnTo>
                  <a:lnTo>
                    <a:pt x="113162" y="0"/>
                  </a:lnTo>
                  <a:lnTo>
                    <a:pt x="99920" y="26485"/>
                  </a:lnTo>
                  <a:cubicBezTo>
                    <a:pt x="91493" y="28892"/>
                    <a:pt x="83668" y="31902"/>
                    <a:pt x="76445" y="36116"/>
                  </a:cubicBezTo>
                  <a:lnTo>
                    <a:pt x="48154" y="26485"/>
                  </a:lnTo>
                  <a:lnTo>
                    <a:pt x="27087" y="47552"/>
                  </a:lnTo>
                  <a:lnTo>
                    <a:pt x="36116" y="75843"/>
                  </a:lnTo>
                  <a:cubicBezTo>
                    <a:pt x="31902" y="83066"/>
                    <a:pt x="28893" y="91493"/>
                    <a:pt x="26485" y="99318"/>
                  </a:cubicBezTo>
                  <a:lnTo>
                    <a:pt x="0" y="112560"/>
                  </a:lnTo>
                  <a:lnTo>
                    <a:pt x="0" y="142657"/>
                  </a:lnTo>
                  <a:lnTo>
                    <a:pt x="26485" y="155899"/>
                  </a:lnTo>
                  <a:cubicBezTo>
                    <a:pt x="28893" y="164326"/>
                    <a:pt x="31902" y="172151"/>
                    <a:pt x="36116" y="179374"/>
                  </a:cubicBezTo>
                  <a:lnTo>
                    <a:pt x="27087" y="207665"/>
                  </a:lnTo>
                  <a:lnTo>
                    <a:pt x="48154" y="228732"/>
                  </a:lnTo>
                  <a:lnTo>
                    <a:pt x="76445" y="219703"/>
                  </a:lnTo>
                  <a:cubicBezTo>
                    <a:pt x="83668" y="223917"/>
                    <a:pt x="91493" y="226926"/>
                    <a:pt x="99920" y="229334"/>
                  </a:cubicBezTo>
                  <a:lnTo>
                    <a:pt x="113162" y="255819"/>
                  </a:lnTo>
                  <a:lnTo>
                    <a:pt x="143259" y="255819"/>
                  </a:lnTo>
                  <a:lnTo>
                    <a:pt x="156501" y="229334"/>
                  </a:lnTo>
                  <a:cubicBezTo>
                    <a:pt x="164928" y="226926"/>
                    <a:pt x="172753" y="223917"/>
                    <a:pt x="179976" y="219703"/>
                  </a:cubicBezTo>
                  <a:lnTo>
                    <a:pt x="208267" y="229334"/>
                  </a:lnTo>
                  <a:lnTo>
                    <a:pt x="229334" y="207665"/>
                  </a:lnTo>
                  <a:lnTo>
                    <a:pt x="220305" y="179976"/>
                  </a:lnTo>
                  <a:cubicBezTo>
                    <a:pt x="224519" y="172753"/>
                    <a:pt x="227528" y="164928"/>
                    <a:pt x="229936" y="156501"/>
                  </a:cubicBezTo>
                  <a:lnTo>
                    <a:pt x="256421" y="143259"/>
                  </a:lnTo>
                  <a:lnTo>
                    <a:pt x="256421" y="113162"/>
                  </a:lnTo>
                  <a:lnTo>
                    <a:pt x="229936" y="99920"/>
                  </a:lnTo>
                  <a:cubicBezTo>
                    <a:pt x="227528" y="91493"/>
                    <a:pt x="224519" y="83668"/>
                    <a:pt x="220305" y="76445"/>
                  </a:cubicBezTo>
                  <a:close/>
                </a:path>
              </a:pathLst>
            </a:custGeom>
            <a:solidFill>
              <a:srgbClr val="000000"/>
            </a:solidFill>
            <a:ln w="595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16" name="Graphic 10" descr="Research">
            <a:extLst>
              <a:ext uri="{FF2B5EF4-FFF2-40B4-BE49-F238E27FC236}">
                <a16:creationId xmlns:a16="http://schemas.microsoft.com/office/drawing/2014/main" id="{71EA3614-0CC9-4E60-90E0-C529CC6D2629}"/>
              </a:ext>
            </a:extLst>
          </p:cNvPr>
          <p:cNvGrpSpPr/>
          <p:nvPr/>
        </p:nvGrpSpPr>
        <p:grpSpPr>
          <a:xfrm>
            <a:off x="1444671" y="2535963"/>
            <a:ext cx="406692" cy="397893"/>
            <a:chOff x="5836781" y="2271008"/>
            <a:chExt cx="476278" cy="47688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D5879AD-BC17-406E-8555-C7A2BAC42DA3}"/>
                </a:ext>
              </a:extLst>
            </p:cNvPr>
            <p:cNvSpPr/>
            <p:nvPr/>
          </p:nvSpPr>
          <p:spPr>
            <a:xfrm>
              <a:off x="5836781" y="2271008"/>
              <a:ext cx="476278" cy="476880"/>
            </a:xfrm>
            <a:custGeom>
              <a:avLst/>
              <a:gdLst>
                <a:gd name="connsiteX0" fmla="*/ 389450 w 476278"/>
                <a:gd name="connsiteY0" fmla="*/ 329859 h 476880"/>
                <a:gd name="connsiteX1" fmla="*/ 352131 w 476278"/>
                <a:gd name="connsiteY1" fmla="*/ 318423 h 476880"/>
                <a:gd name="connsiteX2" fmla="*/ 325044 w 476278"/>
                <a:gd name="connsiteY2" fmla="*/ 291938 h 476880"/>
                <a:gd name="connsiteX3" fmla="*/ 362363 w 476278"/>
                <a:gd name="connsiteY3" fmla="*/ 182387 h 476880"/>
                <a:gd name="connsiteX4" fmla="*/ 181785 w 476278"/>
                <a:gd name="connsiteY4" fmla="*/ 3 h 476880"/>
                <a:gd name="connsiteX5" fmla="*/ 3 w 476278"/>
                <a:gd name="connsiteY5" fmla="*/ 180581 h 476880"/>
                <a:gd name="connsiteX6" fmla="*/ 180581 w 476278"/>
                <a:gd name="connsiteY6" fmla="*/ 362363 h 476880"/>
                <a:gd name="connsiteX7" fmla="*/ 291336 w 476278"/>
                <a:gd name="connsiteY7" fmla="*/ 325044 h 476880"/>
                <a:gd name="connsiteX8" fmla="*/ 317821 w 476278"/>
                <a:gd name="connsiteY8" fmla="*/ 351529 h 476880"/>
                <a:gd name="connsiteX9" fmla="*/ 329257 w 476278"/>
                <a:gd name="connsiteY9" fmla="*/ 389450 h 476880"/>
                <a:gd name="connsiteX10" fmla="*/ 404498 w 476278"/>
                <a:gd name="connsiteY10" fmla="*/ 464691 h 476880"/>
                <a:gd name="connsiteX11" fmla="*/ 464089 w 476278"/>
                <a:gd name="connsiteY11" fmla="*/ 464691 h 476880"/>
                <a:gd name="connsiteX12" fmla="*/ 464089 w 476278"/>
                <a:gd name="connsiteY12" fmla="*/ 405100 h 476880"/>
                <a:gd name="connsiteX13" fmla="*/ 389450 w 476278"/>
                <a:gd name="connsiteY13" fmla="*/ 329859 h 476880"/>
                <a:gd name="connsiteX14" fmla="*/ 181785 w 476278"/>
                <a:gd name="connsiteY14" fmla="*/ 326248 h 476880"/>
                <a:gd name="connsiteX15" fmla="*/ 37323 w 476278"/>
                <a:gd name="connsiteY15" fmla="*/ 181785 h 476880"/>
                <a:gd name="connsiteX16" fmla="*/ 181785 w 476278"/>
                <a:gd name="connsiteY16" fmla="*/ 37323 h 476880"/>
                <a:gd name="connsiteX17" fmla="*/ 326248 w 476278"/>
                <a:gd name="connsiteY17" fmla="*/ 181785 h 476880"/>
                <a:gd name="connsiteX18" fmla="*/ 181785 w 476278"/>
                <a:gd name="connsiteY18" fmla="*/ 326248 h 47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6278" h="476880">
                  <a:moveTo>
                    <a:pt x="389450" y="329859"/>
                  </a:moveTo>
                  <a:cubicBezTo>
                    <a:pt x="379819" y="320229"/>
                    <a:pt x="365373" y="315413"/>
                    <a:pt x="352131" y="318423"/>
                  </a:cubicBezTo>
                  <a:lnTo>
                    <a:pt x="325044" y="291938"/>
                  </a:lnTo>
                  <a:cubicBezTo>
                    <a:pt x="349121" y="260638"/>
                    <a:pt x="362363" y="222114"/>
                    <a:pt x="362363" y="182387"/>
                  </a:cubicBezTo>
                  <a:cubicBezTo>
                    <a:pt x="362965" y="81865"/>
                    <a:pt x="281705" y="605"/>
                    <a:pt x="181785" y="3"/>
                  </a:cubicBezTo>
                  <a:cubicBezTo>
                    <a:pt x="81865" y="-599"/>
                    <a:pt x="605" y="80662"/>
                    <a:pt x="3" y="180581"/>
                  </a:cubicBezTo>
                  <a:cubicBezTo>
                    <a:pt x="-599" y="280501"/>
                    <a:pt x="80662" y="361762"/>
                    <a:pt x="180581" y="362363"/>
                  </a:cubicBezTo>
                  <a:cubicBezTo>
                    <a:pt x="220309" y="362363"/>
                    <a:pt x="259434" y="349121"/>
                    <a:pt x="291336" y="325044"/>
                  </a:cubicBezTo>
                  <a:lnTo>
                    <a:pt x="317821" y="351529"/>
                  </a:lnTo>
                  <a:cubicBezTo>
                    <a:pt x="315413" y="365373"/>
                    <a:pt x="319627" y="379217"/>
                    <a:pt x="329257" y="389450"/>
                  </a:cubicBezTo>
                  <a:lnTo>
                    <a:pt x="404498" y="464691"/>
                  </a:lnTo>
                  <a:cubicBezTo>
                    <a:pt x="420750" y="480943"/>
                    <a:pt x="447837" y="480943"/>
                    <a:pt x="464089" y="464691"/>
                  </a:cubicBezTo>
                  <a:cubicBezTo>
                    <a:pt x="480341" y="448439"/>
                    <a:pt x="480341" y="421352"/>
                    <a:pt x="464089" y="405100"/>
                  </a:cubicBezTo>
                  <a:lnTo>
                    <a:pt x="389450" y="329859"/>
                  </a:lnTo>
                  <a:close/>
                  <a:moveTo>
                    <a:pt x="181785" y="326248"/>
                  </a:moveTo>
                  <a:cubicBezTo>
                    <a:pt x="101729" y="326248"/>
                    <a:pt x="37323" y="261842"/>
                    <a:pt x="37323" y="181785"/>
                  </a:cubicBezTo>
                  <a:cubicBezTo>
                    <a:pt x="37323" y="101729"/>
                    <a:pt x="101729" y="37323"/>
                    <a:pt x="181785" y="37323"/>
                  </a:cubicBezTo>
                  <a:cubicBezTo>
                    <a:pt x="261842" y="37323"/>
                    <a:pt x="326248" y="101729"/>
                    <a:pt x="326248" y="181785"/>
                  </a:cubicBezTo>
                  <a:cubicBezTo>
                    <a:pt x="326248" y="261240"/>
                    <a:pt x="261240" y="326248"/>
                    <a:pt x="181785" y="326248"/>
                  </a:cubicBezTo>
                  <a:close/>
                </a:path>
              </a:pathLst>
            </a:custGeom>
            <a:solidFill>
              <a:srgbClr val="000000"/>
            </a:solidFill>
            <a:ln w="595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DBA6-EDD8-4DFC-8A92-4750147AB7BB}"/>
                </a:ext>
              </a:extLst>
            </p:cNvPr>
            <p:cNvSpPr/>
            <p:nvPr/>
          </p:nvSpPr>
          <p:spPr>
            <a:xfrm>
              <a:off x="5906392" y="2371993"/>
              <a:ext cx="259430" cy="190439"/>
            </a:xfrm>
            <a:custGeom>
              <a:avLst/>
              <a:gdLst>
                <a:gd name="connsiteX0" fmla="*/ 258829 w 259430"/>
                <a:gd name="connsiteY0" fmla="*/ 83297 h 190439"/>
                <a:gd name="connsiteX1" fmla="*/ 224519 w 259430"/>
                <a:gd name="connsiteY1" fmla="*/ 83297 h 190439"/>
                <a:gd name="connsiteX2" fmla="*/ 216694 w 259430"/>
                <a:gd name="connsiteY2" fmla="*/ 88112 h 190439"/>
                <a:gd name="connsiteX3" fmla="*/ 193821 w 259430"/>
                <a:gd name="connsiteY3" fmla="*/ 112791 h 190439"/>
                <a:gd name="connsiteX4" fmla="*/ 174559 w 259430"/>
                <a:gd name="connsiteY4" fmla="*/ 45977 h 190439"/>
                <a:gd name="connsiteX5" fmla="*/ 161316 w 259430"/>
                <a:gd name="connsiteY5" fmla="*/ 38754 h 190439"/>
                <a:gd name="connsiteX6" fmla="*/ 154093 w 259430"/>
                <a:gd name="connsiteY6" fmla="*/ 45375 h 190439"/>
                <a:gd name="connsiteX7" fmla="*/ 117978 w 259430"/>
                <a:gd name="connsiteY7" fmla="*/ 141082 h 190439"/>
                <a:gd name="connsiteX8" fmla="*/ 93299 w 259430"/>
                <a:gd name="connsiteY8" fmla="*/ 8658 h 190439"/>
                <a:gd name="connsiteX9" fmla="*/ 81260 w 259430"/>
                <a:gd name="connsiteY9" fmla="*/ 231 h 190439"/>
                <a:gd name="connsiteX10" fmla="*/ 72833 w 259430"/>
                <a:gd name="connsiteY10" fmla="*/ 7454 h 190439"/>
                <a:gd name="connsiteX11" fmla="*/ 46950 w 259430"/>
                <a:gd name="connsiteY11" fmla="*/ 83297 h 190439"/>
                <a:gd name="connsiteX12" fmla="*/ 0 w 259430"/>
                <a:gd name="connsiteY12" fmla="*/ 83297 h 190439"/>
                <a:gd name="connsiteX13" fmla="*/ 0 w 259430"/>
                <a:gd name="connsiteY13" fmla="*/ 107374 h 190439"/>
                <a:gd name="connsiteX14" fmla="*/ 54775 w 259430"/>
                <a:gd name="connsiteY14" fmla="*/ 107374 h 190439"/>
                <a:gd name="connsiteX15" fmla="*/ 65008 w 259430"/>
                <a:gd name="connsiteY15" fmla="*/ 98345 h 190439"/>
                <a:gd name="connsiteX16" fmla="*/ 80056 w 259430"/>
                <a:gd name="connsiteY16" fmla="*/ 52598 h 190439"/>
                <a:gd name="connsiteX17" fmla="*/ 104133 w 259430"/>
                <a:gd name="connsiteY17" fmla="*/ 182013 h 190439"/>
                <a:gd name="connsiteX18" fmla="*/ 113764 w 259430"/>
                <a:gd name="connsiteY18" fmla="*/ 190440 h 190439"/>
                <a:gd name="connsiteX19" fmla="*/ 114968 w 259430"/>
                <a:gd name="connsiteY19" fmla="*/ 190440 h 190439"/>
                <a:gd name="connsiteX20" fmla="*/ 125201 w 259430"/>
                <a:gd name="connsiteY20" fmla="*/ 183818 h 190439"/>
                <a:gd name="connsiteX21" fmla="*/ 163724 w 259430"/>
                <a:gd name="connsiteY21" fmla="*/ 82695 h 190439"/>
                <a:gd name="connsiteX22" fmla="*/ 179374 w 259430"/>
                <a:gd name="connsiteY22" fmla="*/ 136868 h 190439"/>
                <a:gd name="connsiteX23" fmla="*/ 192617 w 259430"/>
                <a:gd name="connsiteY23" fmla="*/ 144091 h 190439"/>
                <a:gd name="connsiteX24" fmla="*/ 197432 w 259430"/>
                <a:gd name="connsiteY24" fmla="*/ 141082 h 190439"/>
                <a:gd name="connsiteX25" fmla="*/ 229936 w 259430"/>
                <a:gd name="connsiteY25" fmla="*/ 107374 h 190439"/>
                <a:gd name="connsiteX26" fmla="*/ 259431 w 259430"/>
                <a:gd name="connsiteY26" fmla="*/ 107374 h 190439"/>
                <a:gd name="connsiteX27" fmla="*/ 259431 w 259430"/>
                <a:gd name="connsiteY27" fmla="*/ 83297 h 19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9430" h="190439">
                  <a:moveTo>
                    <a:pt x="258829" y="83297"/>
                  </a:moveTo>
                  <a:lnTo>
                    <a:pt x="224519" y="83297"/>
                  </a:lnTo>
                  <a:cubicBezTo>
                    <a:pt x="221509" y="83899"/>
                    <a:pt x="218500" y="85704"/>
                    <a:pt x="216694" y="88112"/>
                  </a:cubicBezTo>
                  <a:lnTo>
                    <a:pt x="193821" y="112791"/>
                  </a:lnTo>
                  <a:lnTo>
                    <a:pt x="174559" y="45977"/>
                  </a:lnTo>
                  <a:cubicBezTo>
                    <a:pt x="172753" y="40560"/>
                    <a:pt x="166734" y="36948"/>
                    <a:pt x="161316" y="38754"/>
                  </a:cubicBezTo>
                  <a:cubicBezTo>
                    <a:pt x="158307" y="39958"/>
                    <a:pt x="155297" y="41764"/>
                    <a:pt x="154093" y="45375"/>
                  </a:cubicBezTo>
                  <a:lnTo>
                    <a:pt x="117978" y="141082"/>
                  </a:lnTo>
                  <a:lnTo>
                    <a:pt x="93299" y="8658"/>
                  </a:lnTo>
                  <a:cubicBezTo>
                    <a:pt x="92095" y="2638"/>
                    <a:pt x="86678" y="-973"/>
                    <a:pt x="81260" y="231"/>
                  </a:cubicBezTo>
                  <a:cubicBezTo>
                    <a:pt x="77649" y="833"/>
                    <a:pt x="74639" y="3842"/>
                    <a:pt x="72833" y="7454"/>
                  </a:cubicBezTo>
                  <a:lnTo>
                    <a:pt x="46950" y="83297"/>
                  </a:lnTo>
                  <a:lnTo>
                    <a:pt x="0" y="83297"/>
                  </a:lnTo>
                  <a:lnTo>
                    <a:pt x="0" y="107374"/>
                  </a:lnTo>
                  <a:lnTo>
                    <a:pt x="54775" y="107374"/>
                  </a:lnTo>
                  <a:cubicBezTo>
                    <a:pt x="59591" y="106772"/>
                    <a:pt x="63804" y="103160"/>
                    <a:pt x="65008" y="98345"/>
                  </a:cubicBezTo>
                  <a:lnTo>
                    <a:pt x="80056" y="52598"/>
                  </a:lnTo>
                  <a:lnTo>
                    <a:pt x="104133" y="182013"/>
                  </a:lnTo>
                  <a:cubicBezTo>
                    <a:pt x="104735" y="186828"/>
                    <a:pt x="108949" y="190440"/>
                    <a:pt x="113764" y="190440"/>
                  </a:cubicBezTo>
                  <a:lnTo>
                    <a:pt x="114968" y="190440"/>
                  </a:lnTo>
                  <a:cubicBezTo>
                    <a:pt x="119182" y="190440"/>
                    <a:pt x="123395" y="188032"/>
                    <a:pt x="125201" y="183818"/>
                  </a:cubicBezTo>
                  <a:lnTo>
                    <a:pt x="163724" y="82695"/>
                  </a:lnTo>
                  <a:lnTo>
                    <a:pt x="179374" y="136868"/>
                  </a:lnTo>
                  <a:cubicBezTo>
                    <a:pt x="181180" y="142285"/>
                    <a:pt x="186597" y="145897"/>
                    <a:pt x="192617" y="144091"/>
                  </a:cubicBezTo>
                  <a:cubicBezTo>
                    <a:pt x="194422" y="143489"/>
                    <a:pt x="196228" y="142285"/>
                    <a:pt x="197432" y="141082"/>
                  </a:cubicBezTo>
                  <a:lnTo>
                    <a:pt x="229936" y="107374"/>
                  </a:lnTo>
                  <a:lnTo>
                    <a:pt x="259431" y="107374"/>
                  </a:lnTo>
                  <a:lnTo>
                    <a:pt x="259431" y="83297"/>
                  </a:lnTo>
                  <a:close/>
                </a:path>
              </a:pathLst>
            </a:custGeom>
            <a:solidFill>
              <a:srgbClr val="000000"/>
            </a:solidFill>
            <a:ln w="595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FF3118D-5503-4508-ADFE-E1BC5E7208E4}"/>
              </a:ext>
            </a:extLst>
          </p:cNvPr>
          <p:cNvSpPr/>
          <p:nvPr/>
        </p:nvSpPr>
        <p:spPr>
          <a:xfrm>
            <a:off x="1085142" y="2160978"/>
            <a:ext cx="1047082" cy="3231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lv-LV" sz="1500" b="1" cap="all" dirty="0">
                <a:solidFill>
                  <a:schemeClr val="bg2">
                    <a:lumMod val="10000"/>
                  </a:schemeClr>
                </a:solidFill>
              </a:rPr>
              <a:t>ESKORT</a:t>
            </a:r>
            <a:endParaRPr lang="en-US" sz="1500" b="1" cap="al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08CFBE-6A74-43B8-B2D0-3D439C6F7253}"/>
              </a:ext>
            </a:extLst>
          </p:cNvPr>
          <p:cNvSpPr/>
          <p:nvPr/>
        </p:nvSpPr>
        <p:spPr>
          <a:xfrm>
            <a:off x="3305941" y="2160978"/>
            <a:ext cx="769763" cy="3231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lv-LV" sz="1500" b="1" cap="all" dirty="0">
                <a:solidFill>
                  <a:schemeClr val="bg2">
                    <a:lumMod val="10000"/>
                  </a:schemeClr>
                </a:solidFill>
              </a:rPr>
              <a:t>RASA</a:t>
            </a:r>
            <a:endParaRPr lang="en-US" sz="1500" b="1" cap="al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D42C5F-0F52-4A16-93FC-FCE6233A8DF9}"/>
              </a:ext>
            </a:extLst>
          </p:cNvPr>
          <p:cNvSpPr/>
          <p:nvPr/>
        </p:nvSpPr>
        <p:spPr>
          <a:xfrm>
            <a:off x="5048175" y="2045562"/>
            <a:ext cx="1443024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lv-LV" sz="1500" b="1" cap="all" dirty="0" err="1">
                <a:solidFill>
                  <a:schemeClr val="bg2">
                    <a:lumMod val="10000"/>
                  </a:schemeClr>
                </a:solidFill>
              </a:rPr>
              <a:t>Analyst’s</a:t>
            </a:r>
            <a:r>
              <a:rPr lang="lv-LV" sz="1500" b="1" cap="all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lv-LV" sz="1500" b="1" cap="all" dirty="0" err="1">
                <a:solidFill>
                  <a:schemeClr val="bg2">
                    <a:lumMod val="10000"/>
                  </a:schemeClr>
                </a:solidFill>
              </a:rPr>
              <a:t>notebook</a:t>
            </a:r>
            <a:endParaRPr lang="en-US" sz="1500" b="1" cap="all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A41E4A-3ABB-436C-909B-0A32DFDA4051}"/>
              </a:ext>
            </a:extLst>
          </p:cNvPr>
          <p:cNvGrpSpPr/>
          <p:nvPr/>
        </p:nvGrpSpPr>
        <p:grpSpPr>
          <a:xfrm>
            <a:off x="7317550" y="1521855"/>
            <a:ext cx="1867820" cy="1438929"/>
            <a:chOff x="6921193" y="1541106"/>
            <a:chExt cx="1867820" cy="143892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D2B6CC-06F0-45BD-9829-3DE8858F44FE}"/>
                </a:ext>
              </a:extLst>
            </p:cNvPr>
            <p:cNvSpPr/>
            <p:nvPr/>
          </p:nvSpPr>
          <p:spPr>
            <a:xfrm>
              <a:off x="7583989" y="1541106"/>
              <a:ext cx="542224" cy="529823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17" name="Graphic 12" descr="Database">
              <a:extLst>
                <a:ext uri="{FF2B5EF4-FFF2-40B4-BE49-F238E27FC236}">
                  <a16:creationId xmlns:a16="http://schemas.microsoft.com/office/drawing/2014/main" id="{82DA25C1-40D0-497B-88AE-AE7B35903BFF}"/>
                </a:ext>
              </a:extLst>
            </p:cNvPr>
            <p:cNvGrpSpPr/>
            <p:nvPr/>
          </p:nvGrpSpPr>
          <p:grpSpPr>
            <a:xfrm>
              <a:off x="7711188" y="2598342"/>
              <a:ext cx="287830" cy="381693"/>
              <a:chOff x="8365860" y="2292769"/>
              <a:chExt cx="337079" cy="457464"/>
            </a:xfrm>
            <a:solidFill>
              <a:srgbClr val="00000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2C28FEF-B0A3-4567-B6F2-30E7F8807BAF}"/>
                  </a:ext>
                </a:extLst>
              </p:cNvPr>
              <p:cNvSpPr/>
              <p:nvPr/>
            </p:nvSpPr>
            <p:spPr>
              <a:xfrm>
                <a:off x="8365860" y="2292769"/>
                <a:ext cx="337079" cy="96308"/>
              </a:xfrm>
              <a:custGeom>
                <a:avLst/>
                <a:gdLst>
                  <a:gd name="connsiteX0" fmla="*/ 337079 w 337079"/>
                  <a:gd name="connsiteY0" fmla="*/ 48154 h 96308"/>
                  <a:gd name="connsiteX1" fmla="*/ 168540 w 337079"/>
                  <a:gd name="connsiteY1" fmla="*/ 96308 h 96308"/>
                  <a:gd name="connsiteX2" fmla="*/ 0 w 337079"/>
                  <a:gd name="connsiteY2" fmla="*/ 48154 h 96308"/>
                  <a:gd name="connsiteX3" fmla="*/ 168540 w 337079"/>
                  <a:gd name="connsiteY3" fmla="*/ 0 h 96308"/>
                  <a:gd name="connsiteX4" fmla="*/ 337079 w 337079"/>
                  <a:gd name="connsiteY4" fmla="*/ 48154 h 9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079" h="96308">
                    <a:moveTo>
                      <a:pt x="337079" y="48154"/>
                    </a:moveTo>
                    <a:cubicBezTo>
                      <a:pt x="337079" y="74749"/>
                      <a:pt x="261621" y="96308"/>
                      <a:pt x="168540" y="96308"/>
                    </a:cubicBezTo>
                    <a:cubicBezTo>
                      <a:pt x="75458" y="96308"/>
                      <a:pt x="0" y="74749"/>
                      <a:pt x="0" y="48154"/>
                    </a:cubicBezTo>
                    <a:cubicBezTo>
                      <a:pt x="0" y="21559"/>
                      <a:pt x="75458" y="0"/>
                      <a:pt x="168540" y="0"/>
                    </a:cubicBezTo>
                    <a:cubicBezTo>
                      <a:pt x="261621" y="0"/>
                      <a:pt x="337079" y="21559"/>
                      <a:pt x="337079" y="481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5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2FBAC35-BE15-47B3-B729-2D9EC7614FBD}"/>
                  </a:ext>
                </a:extLst>
              </p:cNvPr>
              <p:cNvSpPr/>
              <p:nvPr/>
            </p:nvSpPr>
            <p:spPr>
              <a:xfrm>
                <a:off x="8365860" y="2365000"/>
                <a:ext cx="337079" cy="144462"/>
              </a:xfrm>
              <a:custGeom>
                <a:avLst/>
                <a:gdLst>
                  <a:gd name="connsiteX0" fmla="*/ 288925 w 337079"/>
                  <a:gd name="connsiteY0" fmla="*/ 96308 h 144462"/>
                  <a:gd name="connsiteX1" fmla="*/ 276886 w 337079"/>
                  <a:gd name="connsiteY1" fmla="*/ 84270 h 144462"/>
                  <a:gd name="connsiteX2" fmla="*/ 288925 w 337079"/>
                  <a:gd name="connsiteY2" fmla="*/ 72231 h 144462"/>
                  <a:gd name="connsiteX3" fmla="*/ 300964 w 337079"/>
                  <a:gd name="connsiteY3" fmla="*/ 84270 h 144462"/>
                  <a:gd name="connsiteX4" fmla="*/ 288925 w 337079"/>
                  <a:gd name="connsiteY4" fmla="*/ 96308 h 144462"/>
                  <a:gd name="connsiteX5" fmla="*/ 168540 w 337079"/>
                  <a:gd name="connsiteY5" fmla="*/ 48154 h 144462"/>
                  <a:gd name="connsiteX6" fmla="*/ 0 w 337079"/>
                  <a:gd name="connsiteY6" fmla="*/ 0 h 144462"/>
                  <a:gd name="connsiteX7" fmla="*/ 0 w 337079"/>
                  <a:gd name="connsiteY7" fmla="*/ 96308 h 144462"/>
                  <a:gd name="connsiteX8" fmla="*/ 168540 w 337079"/>
                  <a:gd name="connsiteY8" fmla="*/ 144463 h 144462"/>
                  <a:gd name="connsiteX9" fmla="*/ 337079 w 337079"/>
                  <a:gd name="connsiteY9" fmla="*/ 96308 h 144462"/>
                  <a:gd name="connsiteX10" fmla="*/ 337079 w 337079"/>
                  <a:gd name="connsiteY10" fmla="*/ 0 h 144462"/>
                  <a:gd name="connsiteX11" fmla="*/ 168540 w 337079"/>
                  <a:gd name="connsiteY11" fmla="*/ 48154 h 14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7079" h="144462">
                    <a:moveTo>
                      <a:pt x="288925" y="96308"/>
                    </a:moveTo>
                    <a:cubicBezTo>
                      <a:pt x="281702" y="96308"/>
                      <a:pt x="276886" y="91493"/>
                      <a:pt x="276886" y="84270"/>
                    </a:cubicBezTo>
                    <a:cubicBezTo>
                      <a:pt x="276886" y="77047"/>
                      <a:pt x="281702" y="72231"/>
                      <a:pt x="288925" y="72231"/>
                    </a:cubicBezTo>
                    <a:cubicBezTo>
                      <a:pt x="296148" y="72231"/>
                      <a:pt x="300964" y="77047"/>
                      <a:pt x="300964" y="84270"/>
                    </a:cubicBezTo>
                    <a:cubicBezTo>
                      <a:pt x="300964" y="91493"/>
                      <a:pt x="296148" y="96308"/>
                      <a:pt x="288925" y="96308"/>
                    </a:cubicBezTo>
                    <a:close/>
                    <a:moveTo>
                      <a:pt x="168540" y="48154"/>
                    </a:moveTo>
                    <a:cubicBezTo>
                      <a:pt x="75843" y="48154"/>
                      <a:pt x="0" y="26485"/>
                      <a:pt x="0" y="0"/>
                    </a:cubicBezTo>
                    <a:lnTo>
                      <a:pt x="0" y="96308"/>
                    </a:lnTo>
                    <a:cubicBezTo>
                      <a:pt x="0" y="122793"/>
                      <a:pt x="75843" y="144463"/>
                      <a:pt x="168540" y="144463"/>
                    </a:cubicBezTo>
                    <a:cubicBezTo>
                      <a:pt x="261236" y="144463"/>
                      <a:pt x="337079" y="122793"/>
                      <a:pt x="337079" y="96308"/>
                    </a:cubicBezTo>
                    <a:lnTo>
                      <a:pt x="337079" y="0"/>
                    </a:lnTo>
                    <a:cubicBezTo>
                      <a:pt x="337079" y="26485"/>
                      <a:pt x="261236" y="48154"/>
                      <a:pt x="168540" y="481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5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56E290F-7278-48E8-AF8A-42944998CAFA}"/>
                  </a:ext>
                </a:extLst>
              </p:cNvPr>
              <p:cNvSpPr/>
              <p:nvPr/>
            </p:nvSpPr>
            <p:spPr>
              <a:xfrm>
                <a:off x="8365860" y="2485386"/>
                <a:ext cx="337079" cy="144462"/>
              </a:xfrm>
              <a:custGeom>
                <a:avLst/>
                <a:gdLst>
                  <a:gd name="connsiteX0" fmla="*/ 288925 w 337079"/>
                  <a:gd name="connsiteY0" fmla="*/ 96308 h 144462"/>
                  <a:gd name="connsiteX1" fmla="*/ 276886 w 337079"/>
                  <a:gd name="connsiteY1" fmla="*/ 84270 h 144462"/>
                  <a:gd name="connsiteX2" fmla="*/ 288925 w 337079"/>
                  <a:gd name="connsiteY2" fmla="*/ 72231 h 144462"/>
                  <a:gd name="connsiteX3" fmla="*/ 300964 w 337079"/>
                  <a:gd name="connsiteY3" fmla="*/ 84270 h 144462"/>
                  <a:gd name="connsiteX4" fmla="*/ 288925 w 337079"/>
                  <a:gd name="connsiteY4" fmla="*/ 96308 h 144462"/>
                  <a:gd name="connsiteX5" fmla="*/ 168540 w 337079"/>
                  <a:gd name="connsiteY5" fmla="*/ 48154 h 144462"/>
                  <a:gd name="connsiteX6" fmla="*/ 0 w 337079"/>
                  <a:gd name="connsiteY6" fmla="*/ 0 h 144462"/>
                  <a:gd name="connsiteX7" fmla="*/ 0 w 337079"/>
                  <a:gd name="connsiteY7" fmla="*/ 96308 h 144462"/>
                  <a:gd name="connsiteX8" fmla="*/ 168540 w 337079"/>
                  <a:gd name="connsiteY8" fmla="*/ 144463 h 144462"/>
                  <a:gd name="connsiteX9" fmla="*/ 337079 w 337079"/>
                  <a:gd name="connsiteY9" fmla="*/ 96308 h 144462"/>
                  <a:gd name="connsiteX10" fmla="*/ 337079 w 337079"/>
                  <a:gd name="connsiteY10" fmla="*/ 0 h 144462"/>
                  <a:gd name="connsiteX11" fmla="*/ 168540 w 337079"/>
                  <a:gd name="connsiteY11" fmla="*/ 48154 h 14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7079" h="144462">
                    <a:moveTo>
                      <a:pt x="288925" y="96308"/>
                    </a:moveTo>
                    <a:cubicBezTo>
                      <a:pt x="281702" y="96308"/>
                      <a:pt x="276886" y="91493"/>
                      <a:pt x="276886" y="84270"/>
                    </a:cubicBezTo>
                    <a:cubicBezTo>
                      <a:pt x="276886" y="77047"/>
                      <a:pt x="281702" y="72231"/>
                      <a:pt x="288925" y="72231"/>
                    </a:cubicBezTo>
                    <a:cubicBezTo>
                      <a:pt x="296148" y="72231"/>
                      <a:pt x="300964" y="77047"/>
                      <a:pt x="300964" y="84270"/>
                    </a:cubicBezTo>
                    <a:cubicBezTo>
                      <a:pt x="300964" y="91493"/>
                      <a:pt x="296148" y="96308"/>
                      <a:pt x="288925" y="96308"/>
                    </a:cubicBezTo>
                    <a:close/>
                    <a:moveTo>
                      <a:pt x="168540" y="48154"/>
                    </a:moveTo>
                    <a:cubicBezTo>
                      <a:pt x="75843" y="48154"/>
                      <a:pt x="0" y="26485"/>
                      <a:pt x="0" y="0"/>
                    </a:cubicBezTo>
                    <a:lnTo>
                      <a:pt x="0" y="96308"/>
                    </a:lnTo>
                    <a:cubicBezTo>
                      <a:pt x="0" y="122793"/>
                      <a:pt x="75843" y="144463"/>
                      <a:pt x="168540" y="144463"/>
                    </a:cubicBezTo>
                    <a:cubicBezTo>
                      <a:pt x="261236" y="144463"/>
                      <a:pt x="337079" y="122793"/>
                      <a:pt x="337079" y="96308"/>
                    </a:cubicBezTo>
                    <a:lnTo>
                      <a:pt x="337079" y="0"/>
                    </a:lnTo>
                    <a:cubicBezTo>
                      <a:pt x="337079" y="26485"/>
                      <a:pt x="261236" y="48154"/>
                      <a:pt x="168540" y="481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5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B2489BE-83BB-4193-AC79-3E11ABCC6004}"/>
                  </a:ext>
                </a:extLst>
              </p:cNvPr>
              <p:cNvSpPr/>
              <p:nvPr/>
            </p:nvSpPr>
            <p:spPr>
              <a:xfrm>
                <a:off x="8365860" y="2605771"/>
                <a:ext cx="337079" cy="144462"/>
              </a:xfrm>
              <a:custGeom>
                <a:avLst/>
                <a:gdLst>
                  <a:gd name="connsiteX0" fmla="*/ 288925 w 337079"/>
                  <a:gd name="connsiteY0" fmla="*/ 96308 h 144462"/>
                  <a:gd name="connsiteX1" fmla="*/ 276886 w 337079"/>
                  <a:gd name="connsiteY1" fmla="*/ 84270 h 144462"/>
                  <a:gd name="connsiteX2" fmla="*/ 288925 w 337079"/>
                  <a:gd name="connsiteY2" fmla="*/ 72231 h 144462"/>
                  <a:gd name="connsiteX3" fmla="*/ 300964 w 337079"/>
                  <a:gd name="connsiteY3" fmla="*/ 84270 h 144462"/>
                  <a:gd name="connsiteX4" fmla="*/ 288925 w 337079"/>
                  <a:gd name="connsiteY4" fmla="*/ 96308 h 144462"/>
                  <a:gd name="connsiteX5" fmla="*/ 168540 w 337079"/>
                  <a:gd name="connsiteY5" fmla="*/ 48154 h 144462"/>
                  <a:gd name="connsiteX6" fmla="*/ 0 w 337079"/>
                  <a:gd name="connsiteY6" fmla="*/ 0 h 144462"/>
                  <a:gd name="connsiteX7" fmla="*/ 0 w 337079"/>
                  <a:gd name="connsiteY7" fmla="*/ 96308 h 144462"/>
                  <a:gd name="connsiteX8" fmla="*/ 168540 w 337079"/>
                  <a:gd name="connsiteY8" fmla="*/ 144463 h 144462"/>
                  <a:gd name="connsiteX9" fmla="*/ 337079 w 337079"/>
                  <a:gd name="connsiteY9" fmla="*/ 96308 h 144462"/>
                  <a:gd name="connsiteX10" fmla="*/ 337079 w 337079"/>
                  <a:gd name="connsiteY10" fmla="*/ 0 h 144462"/>
                  <a:gd name="connsiteX11" fmla="*/ 168540 w 337079"/>
                  <a:gd name="connsiteY11" fmla="*/ 48154 h 14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7079" h="144462">
                    <a:moveTo>
                      <a:pt x="288925" y="96308"/>
                    </a:moveTo>
                    <a:cubicBezTo>
                      <a:pt x="281702" y="96308"/>
                      <a:pt x="276886" y="91493"/>
                      <a:pt x="276886" y="84270"/>
                    </a:cubicBezTo>
                    <a:cubicBezTo>
                      <a:pt x="276886" y="77047"/>
                      <a:pt x="281702" y="72231"/>
                      <a:pt x="288925" y="72231"/>
                    </a:cubicBezTo>
                    <a:cubicBezTo>
                      <a:pt x="296148" y="72231"/>
                      <a:pt x="300964" y="77047"/>
                      <a:pt x="300964" y="84270"/>
                    </a:cubicBezTo>
                    <a:cubicBezTo>
                      <a:pt x="300964" y="91493"/>
                      <a:pt x="296148" y="96308"/>
                      <a:pt x="288925" y="96308"/>
                    </a:cubicBezTo>
                    <a:close/>
                    <a:moveTo>
                      <a:pt x="168540" y="48154"/>
                    </a:moveTo>
                    <a:cubicBezTo>
                      <a:pt x="75843" y="48154"/>
                      <a:pt x="0" y="26485"/>
                      <a:pt x="0" y="0"/>
                    </a:cubicBezTo>
                    <a:lnTo>
                      <a:pt x="0" y="96308"/>
                    </a:lnTo>
                    <a:cubicBezTo>
                      <a:pt x="0" y="122793"/>
                      <a:pt x="75843" y="144463"/>
                      <a:pt x="168540" y="144463"/>
                    </a:cubicBezTo>
                    <a:cubicBezTo>
                      <a:pt x="261236" y="144463"/>
                      <a:pt x="337079" y="122793"/>
                      <a:pt x="337079" y="96308"/>
                    </a:cubicBezTo>
                    <a:lnTo>
                      <a:pt x="337079" y="0"/>
                    </a:lnTo>
                    <a:cubicBezTo>
                      <a:pt x="337079" y="26485"/>
                      <a:pt x="261236" y="48154"/>
                      <a:pt x="168540" y="481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5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FAFD67-9751-47DA-BFC2-C2EFD04C056C}"/>
                </a:ext>
              </a:extLst>
            </p:cNvPr>
            <p:cNvSpPr/>
            <p:nvPr/>
          </p:nvSpPr>
          <p:spPr>
            <a:xfrm>
              <a:off x="6921193" y="2160978"/>
              <a:ext cx="1867820" cy="3231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lv-LV" sz="1500" b="1" cap="all" dirty="0">
                  <a:solidFill>
                    <a:schemeClr val="bg2">
                      <a:lumMod val="10000"/>
                    </a:schemeClr>
                  </a:solidFill>
                </a:rPr>
                <a:t>segmentācija</a:t>
              </a:r>
              <a:endParaRPr lang="en-US" sz="1500" b="1" cap="all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9C604F-D23D-4F1D-A2C8-43ECFB78C1FF}"/>
              </a:ext>
            </a:extLst>
          </p:cNvPr>
          <p:cNvGrpSpPr/>
          <p:nvPr/>
        </p:nvGrpSpPr>
        <p:grpSpPr>
          <a:xfrm>
            <a:off x="9846815" y="1541106"/>
            <a:ext cx="1343638" cy="1108634"/>
            <a:chOff x="9265422" y="1541106"/>
            <a:chExt cx="1343638" cy="11086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372192-23A8-476F-824C-AA5D40AADDFC}"/>
                </a:ext>
              </a:extLst>
            </p:cNvPr>
            <p:cNvSpPr/>
            <p:nvPr/>
          </p:nvSpPr>
          <p:spPr>
            <a:xfrm>
              <a:off x="9666129" y="1541106"/>
              <a:ext cx="542224" cy="52982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A3F541-5200-41FC-A7AB-D4928AA49744}"/>
                </a:ext>
              </a:extLst>
            </p:cNvPr>
            <p:cNvSpPr/>
            <p:nvPr/>
          </p:nvSpPr>
          <p:spPr>
            <a:xfrm>
              <a:off x="9265422" y="2095742"/>
              <a:ext cx="134363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lv-LV" sz="1500" b="1" cap="all" dirty="0">
                  <a:solidFill>
                    <a:schemeClr val="bg2">
                      <a:lumMod val="10000"/>
                    </a:schemeClr>
                  </a:solidFill>
                </a:rPr>
                <a:t>Reitinga </a:t>
              </a:r>
            </a:p>
            <a:p>
              <a:pPr algn="ctr"/>
              <a:r>
                <a:rPr lang="lv-LV" sz="1500" b="1" cap="all" dirty="0">
                  <a:solidFill>
                    <a:schemeClr val="bg2">
                      <a:lumMod val="10000"/>
                    </a:schemeClr>
                  </a:solidFill>
                </a:rPr>
                <a:t>sistēma</a:t>
              </a:r>
              <a:endParaRPr lang="en-US" sz="1500" b="1" cap="all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41" name="Graphic 40" descr="Social network">
            <a:extLst>
              <a:ext uri="{FF2B5EF4-FFF2-40B4-BE49-F238E27FC236}">
                <a16:creationId xmlns:a16="http://schemas.microsoft.com/office/drawing/2014/main" id="{8965311E-0F9E-4270-B147-4B3E3A020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7485" y="2498853"/>
            <a:ext cx="638515" cy="638515"/>
          </a:xfrm>
          <a:prstGeom prst="rect">
            <a:avLst/>
          </a:prstGeom>
        </p:spPr>
      </p:pic>
      <p:pic>
        <p:nvPicPr>
          <p:cNvPr id="43" name="Graphic 42" descr="Gauge">
            <a:extLst>
              <a:ext uri="{FF2B5EF4-FFF2-40B4-BE49-F238E27FC236}">
                <a16:creationId xmlns:a16="http://schemas.microsoft.com/office/drawing/2014/main" id="{E9B4A241-1375-485D-B3BF-8C92D7CE3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0701" y="256099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5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4A8DBCE9-7D91-42BD-A5FF-DB73E202D509}"/>
              </a:ext>
            </a:extLst>
          </p:cNvPr>
          <p:cNvSpPr txBox="1">
            <a:spLocks/>
          </p:cNvSpPr>
          <p:nvPr/>
        </p:nvSpPr>
        <p:spPr>
          <a:xfrm>
            <a:off x="505372" y="550061"/>
            <a:ext cx="9798125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lv-LV" dirty="0">
                <a:solidFill>
                  <a:srgbClr val="002060"/>
                </a:solidFill>
              </a:rPr>
              <a:t>VID ieteikumi darījuma partnera  un darījuma riska novērtēšanai</a:t>
            </a:r>
            <a:endParaRPr lang="lv-LV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1740D-C67F-4CE8-9F64-1D50CFE629DB}"/>
              </a:ext>
            </a:extLst>
          </p:cNvPr>
          <p:cNvSpPr/>
          <p:nvPr/>
        </p:nvSpPr>
        <p:spPr>
          <a:xfrm>
            <a:off x="505372" y="1313712"/>
            <a:ext cx="49872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https://www.vid.gov.lv/lv/vid-vadlinijas</a:t>
            </a:r>
            <a:endParaRPr lang="lv-LV" sz="1600" b="1" dirty="0">
              <a:solidFill>
                <a:srgbClr val="9D223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A0264-1D71-4733-8C6E-2B0B639A8DF8}"/>
              </a:ext>
            </a:extLst>
          </p:cNvPr>
          <p:cNvSpPr/>
          <p:nvPr/>
        </p:nvSpPr>
        <p:spPr>
          <a:xfrm>
            <a:off x="379404" y="1769586"/>
            <a:ext cx="1143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lv-LV" sz="2000" b="1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 tīmekļa vietnē sadaļā “Publiskojamo datu bāze” esošās pamatinformācijas par darījuma partneri izvērtēšana: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7D4A26-0C1A-4432-85A7-7699E997067E}"/>
              </a:ext>
            </a:extLst>
          </p:cNvPr>
          <p:cNvSpPr/>
          <p:nvPr/>
        </p:nvSpPr>
        <p:spPr>
          <a:xfrm>
            <a:off x="601744" y="2443780"/>
            <a:ext cx="109885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002060"/>
                </a:solidFill>
              </a:rPr>
              <a:t>reģistrācijas dati (pamatdarbības veids, adrese, struktūrvienības, ......)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002060"/>
                </a:solidFill>
              </a:rPr>
              <a:t>vai ir/nav PVN maksātājs (izslēgšanas gadījumā – izslēgšanas datums)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002060"/>
                </a:solidFill>
              </a:rPr>
              <a:t>vai ir/nav apturēta saimnieciskā darbība pēc VID iniciatīvas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002060"/>
                </a:solidFill>
              </a:rPr>
              <a:t>vai ir/nav nodokļu (nodevu) parādi (parādu aktuālais lielums, vēsture)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002060"/>
                </a:solidFill>
              </a:rPr>
              <a:t>vai ir/nav </a:t>
            </a:r>
            <a:r>
              <a:rPr lang="lv-LV" dirty="0" err="1">
                <a:solidFill>
                  <a:srgbClr val="002060"/>
                </a:solidFill>
              </a:rPr>
              <a:t>mikrouzņemuma</a:t>
            </a:r>
            <a:r>
              <a:rPr lang="lv-LV" dirty="0">
                <a:solidFill>
                  <a:srgbClr val="002060"/>
                </a:solidFill>
              </a:rPr>
              <a:t> nodokļa maksātājs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002060"/>
                </a:solidFill>
              </a:rPr>
              <a:t>samaksātie nodokļi, t.sk. algas nodokļi, un vidējais darbinieku skaits </a:t>
            </a:r>
            <a:r>
              <a:rPr lang="lv-LV" i="1" dirty="0">
                <a:solidFill>
                  <a:srgbClr val="002060"/>
                </a:solidFill>
              </a:rPr>
              <a:t>(var izmantot aptuveno darba ienākumu aprēķinam)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002060"/>
                </a:solidFill>
              </a:rPr>
              <a:t>neiesniegtās deklarācijas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002060"/>
                </a:solidFill>
              </a:rPr>
              <a:t>VID izsniegtās licences vai atļaujas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002060"/>
                </a:solidFill>
              </a:rPr>
              <a:t>reģistrētās elektroniskās ierīces un iekārtas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AFC6FC-F18E-45D2-B500-11BFB4760C9C}"/>
              </a:ext>
            </a:extLst>
          </p:cNvPr>
          <p:cNvSpPr/>
          <p:nvPr/>
        </p:nvSpPr>
        <p:spPr>
          <a:xfrm>
            <a:off x="601744" y="5938734"/>
            <a:ext cx="11681382" cy="389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002060"/>
                </a:solidFill>
              </a:rPr>
              <a:t>vai darījuma partnera amatpersonas ir/nav iekļautas riska personu sarakstā</a:t>
            </a:r>
          </a:p>
        </p:txBody>
      </p:sp>
    </p:spTree>
    <p:extLst>
      <p:ext uri="{BB962C8B-B14F-4D97-AF65-F5344CB8AC3E}">
        <p14:creationId xmlns:p14="http://schemas.microsoft.com/office/powerpoint/2010/main" val="300342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85BD2B4-5D9D-402D-B365-D6713CE86EC5}"/>
              </a:ext>
            </a:extLst>
          </p:cNvPr>
          <p:cNvGrpSpPr/>
          <p:nvPr/>
        </p:nvGrpSpPr>
        <p:grpSpPr>
          <a:xfrm>
            <a:off x="1429983" y="1607258"/>
            <a:ext cx="9501714" cy="4803773"/>
            <a:chOff x="2426745" y="1032223"/>
            <a:chExt cx="9501714" cy="48037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0448913-532A-40B4-B1EC-9853AEE53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1880" y="2207932"/>
              <a:ext cx="5066579" cy="283680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A53203-2B77-4B16-9D03-DA356BDDDD58}"/>
                </a:ext>
              </a:extLst>
            </p:cNvPr>
            <p:cNvSpPr/>
            <p:nvPr/>
          </p:nvSpPr>
          <p:spPr>
            <a:xfrm>
              <a:off x="7616631" y="1032223"/>
              <a:ext cx="33810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600" b="1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https://www6.vid.gov.lv/</a:t>
              </a:r>
              <a:r>
                <a:rPr lang="lv-LV" sz="1600" b="1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lv-LV" sz="1600" dirty="0">
                <a:solidFill>
                  <a:srgbClr val="9D2235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438304-2EA0-42B1-80C1-C92D021E2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6745" y="4482811"/>
              <a:ext cx="4435133" cy="135318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2DDCAF-BA3B-4D80-9FC2-2B3D72AF8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6746" y="1426700"/>
              <a:ext cx="4435133" cy="3092771"/>
            </a:xfrm>
            <a:prstGeom prst="rect">
              <a:avLst/>
            </a:prstGeom>
          </p:spPr>
        </p:pic>
        <p:sp>
          <p:nvSpPr>
            <p:cNvPr id="7" name="Arrow: Striped Right 6">
              <a:extLst>
                <a:ext uri="{FF2B5EF4-FFF2-40B4-BE49-F238E27FC236}">
                  <a16:creationId xmlns:a16="http://schemas.microsoft.com/office/drawing/2014/main" id="{9A29D2B7-9DEE-4994-AF78-F515CD64876B}"/>
                </a:ext>
              </a:extLst>
            </p:cNvPr>
            <p:cNvSpPr/>
            <p:nvPr/>
          </p:nvSpPr>
          <p:spPr>
            <a:xfrm rot="5400000">
              <a:off x="4924371" y="4252337"/>
              <a:ext cx="595995" cy="460947"/>
            </a:xfrm>
            <a:prstGeom prst="stripedRightArrow">
              <a:avLst/>
            </a:prstGeom>
            <a:solidFill>
              <a:srgbClr val="002060"/>
            </a:solidFill>
            <a:ln>
              <a:solidFill>
                <a:srgbClr val="C3C4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156D5A-5D37-4340-B7EC-4006A238D605}"/>
                </a:ext>
              </a:extLst>
            </p:cNvPr>
            <p:cNvSpPr/>
            <p:nvPr/>
          </p:nvSpPr>
          <p:spPr>
            <a:xfrm>
              <a:off x="2771027" y="1032223"/>
              <a:ext cx="32351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600" b="1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https://www.vid.gov.lv/</a:t>
              </a:r>
              <a:r>
                <a:rPr lang="lv-LV" sz="1600" b="1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lv-LV" sz="1600" dirty="0">
                <a:solidFill>
                  <a:srgbClr val="9D2235"/>
                </a:solidFill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BFFA0B2B-8308-4E4A-92BD-E5DE3ED4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47" y="602837"/>
            <a:ext cx="8502922" cy="499870"/>
          </a:xfrm>
        </p:spPr>
        <p:txBody>
          <a:bodyPr>
            <a:noAutofit/>
          </a:bodyPr>
          <a:lstStyle/>
          <a:p>
            <a:r>
              <a:rPr lang="lv-LV" sz="2800" dirty="0">
                <a:solidFill>
                  <a:srgbClr val="002060"/>
                </a:solidFill>
              </a:rPr>
              <a:t>VID publiskojamo datu bāze</a:t>
            </a:r>
          </a:p>
        </p:txBody>
      </p:sp>
    </p:spTree>
    <p:extLst>
      <p:ext uri="{BB962C8B-B14F-4D97-AF65-F5344CB8AC3E}">
        <p14:creationId xmlns:p14="http://schemas.microsoft.com/office/powerpoint/2010/main" val="2040117542"/>
      </p:ext>
    </p:extLst>
  </p:cSld>
  <p:clrMapOvr>
    <a:masterClrMapping/>
  </p:clrMapOvr>
</p:sld>
</file>

<file path=ppt/theme/theme1.xml><?xml version="1.0" encoding="utf-8"?>
<a:theme xmlns:a="http://schemas.openxmlformats.org/drawingml/2006/main" name="VID dizains">
  <a:themeElements>
    <a:clrScheme name="Custom 1">
      <a:dk1>
        <a:srgbClr val="001933"/>
      </a:dk1>
      <a:lt1>
        <a:sysClr val="window" lastClr="FFFFFF"/>
      </a:lt1>
      <a:dk2>
        <a:srgbClr val="000000"/>
      </a:dk2>
      <a:lt2>
        <a:srgbClr val="E7E6E6"/>
      </a:lt2>
      <a:accent1>
        <a:srgbClr val="002060"/>
      </a:accent1>
      <a:accent2>
        <a:srgbClr val="8496B0"/>
      </a:accent2>
      <a:accent3>
        <a:srgbClr val="A5A5A5"/>
      </a:accent3>
      <a:accent4>
        <a:srgbClr val="005390"/>
      </a:accent4>
      <a:accent5>
        <a:srgbClr val="0070C0"/>
      </a:accent5>
      <a:accent6>
        <a:srgbClr val="0033CC"/>
      </a:accent6>
      <a:hlink>
        <a:srgbClr val="0070C0"/>
      </a:hlink>
      <a:folHlink>
        <a:srgbClr val="0070C0"/>
      </a:folHlink>
    </a:clrScheme>
    <a:fontScheme name="V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</TotalTime>
  <Words>699</Words>
  <Application>Microsoft Office PowerPoint</Application>
  <PresentationFormat>Widescreen</PresentationFormat>
  <Paragraphs>124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VID dizains</vt:lpstr>
      <vt:lpstr>VID rīcībā esošā informācija un rīki nodokļu maksātāju novērtēšanai</vt:lpstr>
      <vt:lpstr>Informācija, kura tiek izmantota VID analītikā </vt:lpstr>
      <vt:lpstr>Informācijas avoti naudas plūsmas konstatēšanai starp personām (1)</vt:lpstr>
      <vt:lpstr>Informācijas avoti naudas plūsmas konstatēšanai starp personām (2)</vt:lpstr>
      <vt:lpstr>Rēķinu/preču/naudas plūsma normālajā situācijā</vt:lpstr>
      <vt:lpstr>Rēķinu/preču/naudas plūsma PVN krāpšanas shēmās</vt:lpstr>
      <vt:lpstr>VID izmantojamie rīki informācijas novērtēšanai</vt:lpstr>
      <vt:lpstr>PowerPoint Presentation</vt:lpstr>
      <vt:lpstr>VID publiskojamo datu bāze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Valsts ieņēmumu dienests</dc:creator>
  <cp:lastModifiedBy>Natālija Fiļipoviča</cp:lastModifiedBy>
  <cp:revision>175</cp:revision>
  <dcterms:created xsi:type="dcterms:W3CDTF">2021-01-15T13:13:07Z</dcterms:created>
  <dcterms:modified xsi:type="dcterms:W3CDTF">2021-05-27T05:04:21Z</dcterms:modified>
</cp:coreProperties>
</file>